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22751415" cy="3485515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D6B"/>
    <a:srgbClr val="F8D082"/>
    <a:srgbClr val="E65C19"/>
    <a:srgbClr val="B51B75"/>
    <a:srgbClr val="41719C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10422"/>
        <p:guide pos="71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5382" y="1279525"/>
            <a:ext cx="2254886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44305" y="6724026"/>
            <a:ext cx="17065831" cy="1111554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14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44305" y="18307549"/>
            <a:ext cx="17065831" cy="8415499"/>
          </a:xfrm>
        </p:spPr>
        <p:txBody>
          <a:bodyPr>
            <a:normAutofit/>
          </a:bodyPr>
          <a:lstStyle>
            <a:lvl1pPr marL="0" indent="0" algn="ctr">
              <a:buNone/>
              <a:defRPr sz="448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1137920" indent="0" algn="ctr">
              <a:buNone/>
              <a:defRPr sz="4980"/>
            </a:lvl2pPr>
            <a:lvl3pPr marL="2275840" indent="0" algn="ctr">
              <a:buNone/>
              <a:defRPr sz="4480"/>
            </a:lvl3pPr>
            <a:lvl4pPr marL="3413760" indent="0" algn="ctr">
              <a:buNone/>
              <a:defRPr sz="3980"/>
            </a:lvl4pPr>
            <a:lvl5pPr marL="4549140" indent="0" algn="ctr">
              <a:buNone/>
              <a:defRPr sz="3980"/>
            </a:lvl5pPr>
            <a:lvl6pPr marL="5687060" indent="0" algn="ctr">
              <a:buNone/>
              <a:defRPr sz="3980"/>
            </a:lvl6pPr>
            <a:lvl7pPr marL="6825615" indent="0" algn="ctr">
              <a:buNone/>
              <a:defRPr sz="3980"/>
            </a:lvl7pPr>
            <a:lvl8pPr marL="7963535" indent="0" algn="ctr">
              <a:buNone/>
              <a:defRPr sz="3980"/>
            </a:lvl8pPr>
            <a:lvl9pPr marL="9101455" indent="0" algn="ctr">
              <a:buNone/>
              <a:defRPr sz="398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564368" y="2803245"/>
            <a:ext cx="19625705" cy="28253765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8830" y="1313560"/>
            <a:ext cx="19625705" cy="6737244"/>
          </a:xfrm>
        </p:spPr>
        <p:txBody>
          <a:bodyPr anchor="ctr" anchorCtr="0">
            <a:normAutofit/>
          </a:bodyPr>
          <a:lstStyle>
            <a:lvl1pPr>
              <a:defRPr sz="598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8830" y="9278836"/>
            <a:ext cx="19625705" cy="22115906"/>
          </a:xfrm>
        </p:spPr>
        <p:txBody>
          <a:bodyPr>
            <a:normAutofit/>
          </a:bodyPr>
          <a:lstStyle>
            <a:lvl1pPr>
              <a:defRPr sz="4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44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19" y="19064377"/>
            <a:ext cx="18379900" cy="4124644"/>
          </a:xfrm>
        </p:spPr>
        <p:txBody>
          <a:bodyPr anchor="b">
            <a:normAutofit/>
          </a:bodyPr>
          <a:lstStyle>
            <a:lvl1pPr>
              <a:defRPr sz="99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52519" y="23430710"/>
            <a:ext cx="13664518" cy="3291234"/>
          </a:xfrm>
        </p:spPr>
        <p:txBody>
          <a:bodyPr>
            <a:normAutofit/>
          </a:bodyPr>
          <a:lstStyle>
            <a:lvl1pPr marL="0" indent="0">
              <a:buNone/>
              <a:defRPr sz="4480">
                <a:solidFill>
                  <a:schemeClr val="tx1"/>
                </a:solidFill>
              </a:defRPr>
            </a:lvl1pPr>
            <a:lvl2pPr marL="1137920" indent="0">
              <a:buNone/>
              <a:defRPr sz="4980">
                <a:solidFill>
                  <a:schemeClr val="tx1">
                    <a:tint val="75000"/>
                  </a:schemeClr>
                </a:solidFill>
              </a:defRPr>
            </a:lvl2pPr>
            <a:lvl3pPr marL="227584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3pPr>
            <a:lvl4pPr marL="3413760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4pPr>
            <a:lvl5pPr marL="4549140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5pPr>
            <a:lvl6pPr marL="5687060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6pPr>
            <a:lvl7pPr marL="6825615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7pPr>
            <a:lvl8pPr marL="7963535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8pPr>
            <a:lvl9pPr marL="9101455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8830" y="1313560"/>
            <a:ext cx="19625705" cy="6737244"/>
          </a:xfrm>
        </p:spPr>
        <p:txBody>
          <a:bodyPr>
            <a:normAutofit/>
          </a:bodyPr>
          <a:lstStyle>
            <a:lvl1pPr>
              <a:defRPr sz="598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08830" y="9278836"/>
            <a:ext cx="9670637" cy="221159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4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44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163898" y="9278836"/>
            <a:ext cx="9670637" cy="221159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4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44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7332" y="1855767"/>
            <a:ext cx="19625705" cy="6737244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67332" y="8868857"/>
            <a:ext cx="9626193" cy="4187577"/>
          </a:xfrm>
        </p:spPr>
        <p:txBody>
          <a:bodyPr anchor="b"/>
          <a:lstStyle>
            <a:lvl1pPr marL="0" indent="0">
              <a:buNone/>
              <a:defRPr sz="5980" b="1"/>
            </a:lvl1pPr>
            <a:lvl2pPr marL="1137920" indent="0">
              <a:buNone/>
              <a:defRPr sz="4980" b="1"/>
            </a:lvl2pPr>
            <a:lvl3pPr marL="2275840" indent="0">
              <a:buNone/>
              <a:defRPr sz="4480" b="1"/>
            </a:lvl3pPr>
            <a:lvl4pPr marL="3413760" indent="0">
              <a:buNone/>
              <a:defRPr sz="3980" b="1"/>
            </a:lvl4pPr>
            <a:lvl5pPr marL="4549140" indent="0">
              <a:buNone/>
              <a:defRPr sz="3980" b="1"/>
            </a:lvl5pPr>
            <a:lvl6pPr marL="5687060" indent="0">
              <a:buNone/>
              <a:defRPr sz="3980" b="1"/>
            </a:lvl6pPr>
            <a:lvl7pPr marL="6825615" indent="0">
              <a:buNone/>
              <a:defRPr sz="3980" b="1"/>
            </a:lvl7pPr>
            <a:lvl8pPr marL="7963535" indent="0">
              <a:buNone/>
              <a:defRPr sz="3980" b="1"/>
            </a:lvl8pPr>
            <a:lvl9pPr marL="9101455" indent="0">
              <a:buNone/>
              <a:defRPr sz="398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67332" y="13293972"/>
            <a:ext cx="9626193" cy="18165318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1519436" y="8868857"/>
            <a:ext cx="9673602" cy="4187577"/>
          </a:xfrm>
        </p:spPr>
        <p:txBody>
          <a:bodyPr anchor="b"/>
          <a:lstStyle>
            <a:lvl1pPr marL="0" indent="0">
              <a:buNone/>
              <a:defRPr sz="5980" b="1"/>
            </a:lvl1pPr>
            <a:lvl2pPr marL="1137920" indent="0">
              <a:buNone/>
              <a:defRPr sz="4980" b="1"/>
            </a:lvl2pPr>
            <a:lvl3pPr marL="2275840" indent="0">
              <a:buNone/>
              <a:defRPr sz="4480" b="1"/>
            </a:lvl3pPr>
            <a:lvl4pPr marL="3413760" indent="0">
              <a:buNone/>
              <a:defRPr sz="3980" b="1"/>
            </a:lvl4pPr>
            <a:lvl5pPr marL="4549140" indent="0">
              <a:buNone/>
              <a:defRPr sz="3980" b="1"/>
            </a:lvl5pPr>
            <a:lvl6pPr marL="5687060" indent="0">
              <a:buNone/>
              <a:defRPr sz="3980" b="1"/>
            </a:lvl6pPr>
            <a:lvl7pPr marL="6825615" indent="0">
              <a:buNone/>
              <a:defRPr sz="3980" b="1"/>
            </a:lvl7pPr>
            <a:lvl8pPr marL="7963535" indent="0">
              <a:buNone/>
              <a:defRPr sz="3980" b="1"/>
            </a:lvl8pPr>
            <a:lvl9pPr marL="9101455" indent="0">
              <a:buNone/>
              <a:defRPr sz="398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1519436" y="13293972"/>
            <a:ext cx="9673602" cy="18165318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4368" y="14059455"/>
            <a:ext cx="19625705" cy="6737244"/>
          </a:xfrm>
        </p:spPr>
        <p:txBody>
          <a:bodyPr>
            <a:normAutofit/>
          </a:bodyPr>
          <a:lstStyle>
            <a:lvl1pPr algn="ctr">
              <a:defRPr sz="1194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7049" y="645484"/>
            <a:ext cx="7773686" cy="8133101"/>
          </a:xfrm>
        </p:spPr>
        <p:txBody>
          <a:bodyPr anchor="ctr" anchorCtr="0">
            <a:normAutofit/>
          </a:bodyPr>
          <a:lstStyle>
            <a:lvl1pPr>
              <a:defRPr sz="598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9675118" y="3895033"/>
            <a:ext cx="10857213" cy="25892793"/>
          </a:xfrm>
        </p:spPr>
        <p:txBody>
          <a:bodyPr/>
          <a:lstStyle>
            <a:lvl1pPr marL="0" indent="0">
              <a:buNone/>
              <a:defRPr sz="7960"/>
            </a:lvl1pPr>
            <a:lvl2pPr marL="1137920" indent="0">
              <a:buNone/>
              <a:defRPr sz="6960"/>
            </a:lvl2pPr>
            <a:lvl3pPr marL="2275840" indent="0">
              <a:buNone/>
              <a:defRPr sz="5980"/>
            </a:lvl3pPr>
            <a:lvl4pPr marL="3413760" indent="0">
              <a:buNone/>
              <a:defRPr sz="4980"/>
            </a:lvl4pPr>
            <a:lvl5pPr marL="4549140" indent="0">
              <a:buNone/>
              <a:defRPr sz="4980"/>
            </a:lvl5pPr>
            <a:lvl6pPr marL="5687060" indent="0">
              <a:buNone/>
              <a:defRPr sz="4980"/>
            </a:lvl6pPr>
            <a:lvl7pPr marL="6825615" indent="0">
              <a:buNone/>
              <a:defRPr sz="4980"/>
            </a:lvl7pPr>
            <a:lvl8pPr marL="7963535" indent="0">
              <a:buNone/>
              <a:defRPr sz="4980"/>
            </a:lvl8pPr>
            <a:lvl9pPr marL="9101455" indent="0">
              <a:buNone/>
              <a:defRPr sz="49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6531" y="10456845"/>
            <a:ext cx="7773686" cy="1937259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3980"/>
            </a:lvl1pPr>
            <a:lvl2pPr marL="1137920" indent="0">
              <a:buNone/>
              <a:defRPr sz="3480"/>
            </a:lvl2pPr>
            <a:lvl3pPr marL="2275840" indent="0">
              <a:buNone/>
              <a:defRPr sz="2980"/>
            </a:lvl3pPr>
            <a:lvl4pPr marL="3413760" indent="0">
              <a:buNone/>
              <a:defRPr sz="2480"/>
            </a:lvl4pPr>
            <a:lvl5pPr marL="4549140" indent="0">
              <a:buNone/>
              <a:defRPr sz="2480"/>
            </a:lvl5pPr>
            <a:lvl6pPr marL="5687060" indent="0">
              <a:buNone/>
              <a:defRPr sz="2480"/>
            </a:lvl6pPr>
            <a:lvl7pPr marL="6825615" indent="0">
              <a:buNone/>
              <a:defRPr sz="2480"/>
            </a:lvl7pPr>
            <a:lvl8pPr marL="7963535" indent="0">
              <a:buNone/>
              <a:defRPr sz="2480"/>
            </a:lvl8pPr>
            <a:lvl9pPr marL="9101455" indent="0">
              <a:buNone/>
              <a:defRPr sz="248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1386601" y="2207556"/>
            <a:ext cx="0" cy="7071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8335847" y="1855767"/>
            <a:ext cx="2854226" cy="29538975"/>
          </a:xfrm>
        </p:spPr>
        <p:txBody>
          <a:bodyPr vert="eaVert">
            <a:normAutofit/>
          </a:bodyPr>
          <a:lstStyle>
            <a:lvl1pPr>
              <a:defRPr sz="896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64368" y="1855767"/>
            <a:ext cx="16573038" cy="29538975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64368" y="1855767"/>
            <a:ext cx="19625705" cy="67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64368" y="9278836"/>
            <a:ext cx="19625705" cy="2211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64368" y="32306486"/>
            <a:ext cx="5119749" cy="185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537409" y="32306486"/>
            <a:ext cx="7679624" cy="185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6070324" y="32306486"/>
            <a:ext cx="5119749" cy="185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2275840" rtl="0" eaLnBrk="1" latinLnBrk="0" hangingPunct="1">
        <a:lnSpc>
          <a:spcPct val="90000"/>
        </a:lnSpc>
        <a:spcBef>
          <a:spcPct val="0"/>
        </a:spcBef>
        <a:buNone/>
        <a:defRPr sz="9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8960" indent="-568960" algn="l" defTabSz="2275840" rtl="0" eaLnBrk="1" latinLnBrk="0" hangingPunct="1">
        <a:lnSpc>
          <a:spcPct val="90000"/>
        </a:lnSpc>
        <a:spcBef>
          <a:spcPct val="498000"/>
        </a:spcBef>
        <a:buFont typeface="Arial" panose="02080604020202020204" pitchFamily="34" charset="0"/>
        <a:buChar char="•"/>
        <a:defRPr sz="5980" kern="1200">
          <a:solidFill>
            <a:schemeClr val="tx1"/>
          </a:solidFill>
          <a:latin typeface="+mn-lt"/>
          <a:ea typeface="+mn-ea"/>
          <a:cs typeface="+mn-cs"/>
        </a:defRPr>
      </a:lvl1pPr>
      <a:lvl2pPr marL="1706880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980" kern="1200">
          <a:solidFill>
            <a:schemeClr val="tx1"/>
          </a:solidFill>
          <a:latin typeface="+mn-lt"/>
          <a:ea typeface="+mn-ea"/>
          <a:cs typeface="+mn-cs"/>
        </a:defRPr>
      </a:lvl2pPr>
      <a:lvl3pPr marL="2844800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982720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4pPr>
      <a:lvl5pPr marL="5118100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5pPr>
      <a:lvl6pPr marL="6256655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6pPr>
      <a:lvl7pPr marL="7394575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2495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8pPr>
      <a:lvl9pPr marL="9670415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13792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27584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41376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4pPr>
      <a:lvl5pPr marL="454914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5pPr>
      <a:lvl6pPr marL="568706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6pPr>
      <a:lvl7pPr marL="6825615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7pPr>
      <a:lvl8pPr marL="7963535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8pPr>
      <a:lvl9pPr marL="9101455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99.png"/><Relationship Id="rId98" Type="http://schemas.openxmlformats.org/officeDocument/2006/relationships/image" Target="../media/image98.png"/><Relationship Id="rId97" Type="http://schemas.openxmlformats.org/officeDocument/2006/relationships/image" Target="../media/image97.png"/><Relationship Id="rId96" Type="http://schemas.openxmlformats.org/officeDocument/2006/relationships/image" Target="../media/image96.png"/><Relationship Id="rId95" Type="http://schemas.openxmlformats.org/officeDocument/2006/relationships/image" Target="../media/image95.png"/><Relationship Id="rId94" Type="http://schemas.openxmlformats.org/officeDocument/2006/relationships/image" Target="../media/image94.png"/><Relationship Id="rId93" Type="http://schemas.openxmlformats.org/officeDocument/2006/relationships/image" Target="../media/image93.png"/><Relationship Id="rId92" Type="http://schemas.openxmlformats.org/officeDocument/2006/relationships/image" Target="../media/image92.png"/><Relationship Id="rId91" Type="http://schemas.openxmlformats.org/officeDocument/2006/relationships/image" Target="../media/image91.png"/><Relationship Id="rId90" Type="http://schemas.openxmlformats.org/officeDocument/2006/relationships/image" Target="../media/image90.png"/><Relationship Id="rId9" Type="http://schemas.openxmlformats.org/officeDocument/2006/relationships/image" Target="../media/image9.png"/><Relationship Id="rId89" Type="http://schemas.openxmlformats.org/officeDocument/2006/relationships/image" Target="../media/image89.png"/><Relationship Id="rId88" Type="http://schemas.openxmlformats.org/officeDocument/2006/relationships/image" Target="../media/image88.png"/><Relationship Id="rId87" Type="http://schemas.openxmlformats.org/officeDocument/2006/relationships/image" Target="../media/image87.png"/><Relationship Id="rId86" Type="http://schemas.openxmlformats.org/officeDocument/2006/relationships/image" Target="../media/image86.png"/><Relationship Id="rId85" Type="http://schemas.openxmlformats.org/officeDocument/2006/relationships/image" Target="../media/image85.png"/><Relationship Id="rId84" Type="http://schemas.openxmlformats.org/officeDocument/2006/relationships/image" Target="../media/image84.png"/><Relationship Id="rId83" Type="http://schemas.openxmlformats.org/officeDocument/2006/relationships/image" Target="../media/image83.png"/><Relationship Id="rId82" Type="http://schemas.openxmlformats.org/officeDocument/2006/relationships/image" Target="../media/image82.png"/><Relationship Id="rId81" Type="http://schemas.openxmlformats.org/officeDocument/2006/relationships/image" Target="../media/image81.png"/><Relationship Id="rId80" Type="http://schemas.openxmlformats.org/officeDocument/2006/relationships/image" Target="../media/image80.png"/><Relationship Id="rId8" Type="http://schemas.openxmlformats.org/officeDocument/2006/relationships/image" Target="../media/image8.png"/><Relationship Id="rId79" Type="http://schemas.openxmlformats.org/officeDocument/2006/relationships/image" Target="../media/image79.png"/><Relationship Id="rId78" Type="http://schemas.openxmlformats.org/officeDocument/2006/relationships/image" Target="../media/image78.png"/><Relationship Id="rId77" Type="http://schemas.openxmlformats.org/officeDocument/2006/relationships/image" Target="../media/image77.png"/><Relationship Id="rId76" Type="http://schemas.openxmlformats.org/officeDocument/2006/relationships/image" Target="../media/image76.png"/><Relationship Id="rId75" Type="http://schemas.openxmlformats.org/officeDocument/2006/relationships/image" Target="../media/image75.png"/><Relationship Id="rId74" Type="http://schemas.openxmlformats.org/officeDocument/2006/relationships/image" Target="../media/image74.png"/><Relationship Id="rId73" Type="http://schemas.openxmlformats.org/officeDocument/2006/relationships/image" Target="../media/image73.png"/><Relationship Id="rId72" Type="http://schemas.openxmlformats.org/officeDocument/2006/relationships/image" Target="../media/image72.png"/><Relationship Id="rId71" Type="http://schemas.openxmlformats.org/officeDocument/2006/relationships/image" Target="../media/image71.png"/><Relationship Id="rId70" Type="http://schemas.openxmlformats.org/officeDocument/2006/relationships/image" Target="../media/image70.png"/><Relationship Id="rId7" Type="http://schemas.openxmlformats.org/officeDocument/2006/relationships/image" Target="../media/image7.png"/><Relationship Id="rId69" Type="http://schemas.openxmlformats.org/officeDocument/2006/relationships/image" Target="../media/image69.png"/><Relationship Id="rId68" Type="http://schemas.openxmlformats.org/officeDocument/2006/relationships/image" Target="../media/image68.png"/><Relationship Id="rId67" Type="http://schemas.openxmlformats.org/officeDocument/2006/relationships/image" Target="../media/image67.png"/><Relationship Id="rId66" Type="http://schemas.openxmlformats.org/officeDocument/2006/relationships/image" Target="../media/image66.png"/><Relationship Id="rId65" Type="http://schemas.openxmlformats.org/officeDocument/2006/relationships/image" Target="../media/image65.png"/><Relationship Id="rId64" Type="http://schemas.openxmlformats.org/officeDocument/2006/relationships/image" Target="../media/image64.png"/><Relationship Id="rId63" Type="http://schemas.openxmlformats.org/officeDocument/2006/relationships/image" Target="../media/image63.png"/><Relationship Id="rId62" Type="http://schemas.openxmlformats.org/officeDocument/2006/relationships/image" Target="../media/image62.png"/><Relationship Id="rId61" Type="http://schemas.openxmlformats.org/officeDocument/2006/relationships/image" Target="../media/image61.png"/><Relationship Id="rId60" Type="http://schemas.openxmlformats.org/officeDocument/2006/relationships/image" Target="../media/image60.png"/><Relationship Id="rId6" Type="http://schemas.openxmlformats.org/officeDocument/2006/relationships/image" Target="../media/image6.png"/><Relationship Id="rId59" Type="http://schemas.openxmlformats.org/officeDocument/2006/relationships/image" Target="../media/image59.png"/><Relationship Id="rId58" Type="http://schemas.openxmlformats.org/officeDocument/2006/relationships/image" Target="../media/image58.png"/><Relationship Id="rId57" Type="http://schemas.openxmlformats.org/officeDocument/2006/relationships/image" Target="../media/image57.png"/><Relationship Id="rId56" Type="http://schemas.openxmlformats.org/officeDocument/2006/relationships/image" Target="../media/image56.png"/><Relationship Id="rId55" Type="http://schemas.openxmlformats.org/officeDocument/2006/relationships/image" Target="../media/image55.png"/><Relationship Id="rId54" Type="http://schemas.openxmlformats.org/officeDocument/2006/relationships/image" Target="../media/image54.png"/><Relationship Id="rId53" Type="http://schemas.openxmlformats.org/officeDocument/2006/relationships/image" Target="../media/image53.png"/><Relationship Id="rId52" Type="http://schemas.openxmlformats.org/officeDocument/2006/relationships/image" Target="../media/image52.png"/><Relationship Id="rId51" Type="http://schemas.openxmlformats.org/officeDocument/2006/relationships/image" Target="../media/image51.png"/><Relationship Id="rId50" Type="http://schemas.openxmlformats.org/officeDocument/2006/relationships/image" Target="../media/image50.png"/><Relationship Id="rId5" Type="http://schemas.openxmlformats.org/officeDocument/2006/relationships/image" Target="../media/image5.jpeg"/><Relationship Id="rId49" Type="http://schemas.openxmlformats.org/officeDocument/2006/relationships/image" Target="../media/image49.png"/><Relationship Id="rId48" Type="http://schemas.openxmlformats.org/officeDocument/2006/relationships/image" Target="../media/image48.png"/><Relationship Id="rId47" Type="http://schemas.openxmlformats.org/officeDocument/2006/relationships/image" Target="../media/image47.png"/><Relationship Id="rId46" Type="http://schemas.openxmlformats.org/officeDocument/2006/relationships/image" Target="../media/image46.png"/><Relationship Id="rId45" Type="http://schemas.openxmlformats.org/officeDocument/2006/relationships/image" Target="../media/image45.png"/><Relationship Id="rId44" Type="http://schemas.openxmlformats.org/officeDocument/2006/relationships/image" Target="../media/image44.png"/><Relationship Id="rId43" Type="http://schemas.openxmlformats.org/officeDocument/2006/relationships/image" Target="../media/image43.png"/><Relationship Id="rId42" Type="http://schemas.openxmlformats.org/officeDocument/2006/relationships/image" Target="../media/image42.png"/><Relationship Id="rId41" Type="http://schemas.openxmlformats.org/officeDocument/2006/relationships/image" Target="../media/image41.png"/><Relationship Id="rId40" Type="http://schemas.openxmlformats.org/officeDocument/2006/relationships/image" Target="../media/image40.png"/><Relationship Id="rId4" Type="http://schemas.openxmlformats.org/officeDocument/2006/relationships/image" Target="../media/image4.png"/><Relationship Id="rId39" Type="http://schemas.openxmlformats.org/officeDocument/2006/relationships/image" Target="../media/image39.png"/><Relationship Id="rId38" Type="http://schemas.openxmlformats.org/officeDocument/2006/relationships/image" Target="../media/image38.png"/><Relationship Id="rId37" Type="http://schemas.openxmlformats.org/officeDocument/2006/relationships/image" Target="../media/image37.png"/><Relationship Id="rId36" Type="http://schemas.openxmlformats.org/officeDocument/2006/relationships/image" Target="../media/image36.png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5" Type="http://schemas.openxmlformats.org/officeDocument/2006/relationships/slideLayout" Target="../slideLayouts/slideLayout1.xml"/><Relationship Id="rId124" Type="http://schemas.openxmlformats.org/officeDocument/2006/relationships/image" Target="../media/image124.png"/><Relationship Id="rId123" Type="http://schemas.openxmlformats.org/officeDocument/2006/relationships/image" Target="../media/image123.png"/><Relationship Id="rId122" Type="http://schemas.openxmlformats.org/officeDocument/2006/relationships/image" Target="../media/image122.png"/><Relationship Id="rId121" Type="http://schemas.openxmlformats.org/officeDocument/2006/relationships/image" Target="../media/image121.png"/><Relationship Id="rId120" Type="http://schemas.openxmlformats.org/officeDocument/2006/relationships/image" Target="../media/image120.png"/><Relationship Id="rId12" Type="http://schemas.openxmlformats.org/officeDocument/2006/relationships/image" Target="../media/image12.png"/><Relationship Id="rId119" Type="http://schemas.openxmlformats.org/officeDocument/2006/relationships/image" Target="../media/image119.png"/><Relationship Id="rId118" Type="http://schemas.openxmlformats.org/officeDocument/2006/relationships/image" Target="../media/image118.png"/><Relationship Id="rId117" Type="http://schemas.openxmlformats.org/officeDocument/2006/relationships/image" Target="../media/image117.png"/><Relationship Id="rId116" Type="http://schemas.openxmlformats.org/officeDocument/2006/relationships/image" Target="../media/image116.png"/><Relationship Id="rId115" Type="http://schemas.openxmlformats.org/officeDocument/2006/relationships/image" Target="../media/image115.png"/><Relationship Id="rId114" Type="http://schemas.openxmlformats.org/officeDocument/2006/relationships/image" Target="../media/image114.png"/><Relationship Id="rId113" Type="http://schemas.openxmlformats.org/officeDocument/2006/relationships/image" Target="../media/image113.png"/><Relationship Id="rId112" Type="http://schemas.openxmlformats.org/officeDocument/2006/relationships/image" Target="../media/image112.png"/><Relationship Id="rId111" Type="http://schemas.openxmlformats.org/officeDocument/2006/relationships/image" Target="../media/image111.png"/><Relationship Id="rId110" Type="http://schemas.openxmlformats.org/officeDocument/2006/relationships/image" Target="../media/image110.png"/><Relationship Id="rId11" Type="http://schemas.openxmlformats.org/officeDocument/2006/relationships/image" Target="../media/image11.png"/><Relationship Id="rId109" Type="http://schemas.openxmlformats.org/officeDocument/2006/relationships/image" Target="../media/image109.png"/><Relationship Id="rId108" Type="http://schemas.openxmlformats.org/officeDocument/2006/relationships/image" Target="../media/image108.png"/><Relationship Id="rId107" Type="http://schemas.openxmlformats.org/officeDocument/2006/relationships/image" Target="../media/image107.png"/><Relationship Id="rId106" Type="http://schemas.openxmlformats.org/officeDocument/2006/relationships/image" Target="../media/image106.png"/><Relationship Id="rId105" Type="http://schemas.openxmlformats.org/officeDocument/2006/relationships/image" Target="../media/image105.png"/><Relationship Id="rId104" Type="http://schemas.openxmlformats.org/officeDocument/2006/relationships/image" Target="../media/image104.png"/><Relationship Id="rId103" Type="http://schemas.openxmlformats.org/officeDocument/2006/relationships/image" Target="../media/image103.png"/><Relationship Id="rId102" Type="http://schemas.openxmlformats.org/officeDocument/2006/relationships/image" Target="../media/image102.png"/><Relationship Id="rId101" Type="http://schemas.openxmlformats.org/officeDocument/2006/relationships/image" Target="../media/image101.png"/><Relationship Id="rId100" Type="http://schemas.openxmlformats.org/officeDocument/2006/relationships/image" Target="../media/image100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3228482" y="203164"/>
            <a:ext cx="2158613" cy="9147440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12" name="Rounded Rectangle 11"/>
          <p:cNvSpPr/>
          <p:nvPr/>
        </p:nvSpPr>
        <p:spPr>
          <a:xfrm>
            <a:off x="219121" y="203164"/>
            <a:ext cx="2158613" cy="9147440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74" name="Rounded Rectangle 273"/>
          <p:cNvSpPr/>
          <p:nvPr/>
        </p:nvSpPr>
        <p:spPr>
          <a:xfrm>
            <a:off x="6052059" y="203156"/>
            <a:ext cx="7580273" cy="5265196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58" name="Rounded Rectangle 257"/>
          <p:cNvSpPr/>
          <p:nvPr/>
        </p:nvSpPr>
        <p:spPr>
          <a:xfrm>
            <a:off x="7157469" y="5670951"/>
            <a:ext cx="15007705" cy="6139571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99" name="Rounded Rectangle 98"/>
          <p:cNvSpPr/>
          <p:nvPr/>
        </p:nvSpPr>
        <p:spPr>
          <a:xfrm>
            <a:off x="14471161" y="488692"/>
            <a:ext cx="7747327" cy="4375419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153" name="Picture 152" descr="golem_1_00001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3516" y="1845273"/>
            <a:ext cx="708505" cy="882666"/>
          </a:xfrm>
          <a:prstGeom prst="rect">
            <a:avLst/>
          </a:prstGeom>
        </p:spPr>
      </p:pic>
      <p:sp>
        <p:nvSpPr>
          <p:cNvPr id="89" name="Rectangles 88"/>
          <p:cNvSpPr/>
          <p:nvPr/>
        </p:nvSpPr>
        <p:spPr>
          <a:xfrm>
            <a:off x="12896528" y="2336381"/>
            <a:ext cx="566318" cy="817733"/>
          </a:xfrm>
          <a:prstGeom prst="rect">
            <a:avLst/>
          </a:prstGeom>
          <a:solidFill>
            <a:srgbClr val="E65C19">
              <a:alpha val="20000"/>
            </a:srgbClr>
          </a:solidFill>
          <a:ln w="6350" cap="rnd">
            <a:solidFill>
              <a:srgbClr val="E65C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3" name="Picture 82" descr="ram-rider_1_00000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146" y="2328762"/>
            <a:ext cx="556160" cy="805036"/>
          </a:xfrm>
          <a:prstGeom prst="rect">
            <a:avLst/>
          </a:prstGeom>
        </p:spPr>
      </p:pic>
      <p:pic>
        <p:nvPicPr>
          <p:cNvPr id="15" name="Picture 14" descr="queen-tower_1_0009683_o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893" y="404571"/>
            <a:ext cx="1103038" cy="1294972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96780" y="4738790"/>
            <a:ext cx="841249" cy="2540"/>
          </a:xfrm>
          <a:prstGeom prst="straightConnector1">
            <a:avLst/>
          </a:prstGeom>
          <a:ln w="38100" cap="rnd" cmpd="sng">
            <a:solidFill>
              <a:schemeClr val="accent1">
                <a:shade val="50000"/>
              </a:schemeClr>
            </a:solidFill>
            <a:prstDash val="solid"/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17830" y="848208"/>
            <a:ext cx="1577057" cy="2506530"/>
          </a:xfrm>
          <a:prstGeom prst="roundRect">
            <a:avLst>
              <a:gd name="adj" fmla="val 9305"/>
            </a:avLst>
          </a:prstGeom>
          <a:blipFill rotWithShape="1">
            <a:blip r:embed="rId4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8" name="Rounded Rectangle 7"/>
          <p:cNvSpPr/>
          <p:nvPr/>
        </p:nvSpPr>
        <p:spPr>
          <a:xfrm>
            <a:off x="422285" y="680598"/>
            <a:ext cx="1577057" cy="2506530"/>
          </a:xfrm>
          <a:prstGeom prst="roundRect">
            <a:avLst>
              <a:gd name="adj" fmla="val 7972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19" name="Oval 18"/>
          <p:cNvSpPr/>
          <p:nvPr/>
        </p:nvSpPr>
        <p:spPr>
          <a:xfrm>
            <a:off x="792439" y="3462611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0" name="Oval 19"/>
          <p:cNvSpPr/>
          <p:nvPr/>
        </p:nvSpPr>
        <p:spPr>
          <a:xfrm>
            <a:off x="1186972" y="3462611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1" name="Oval 20"/>
          <p:cNvSpPr/>
          <p:nvPr/>
        </p:nvSpPr>
        <p:spPr>
          <a:xfrm>
            <a:off x="1581509" y="3462611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5" name="Rounded Rectangle 24"/>
          <p:cNvSpPr/>
          <p:nvPr/>
        </p:nvSpPr>
        <p:spPr>
          <a:xfrm>
            <a:off x="617830" y="3847410"/>
            <a:ext cx="1536424" cy="2437963"/>
          </a:xfrm>
          <a:prstGeom prst="roundRect">
            <a:avLst>
              <a:gd name="adj" fmla="val 9305"/>
            </a:avLst>
          </a:prstGeom>
          <a:blipFill rotWithShape="1">
            <a:blip r:embed="rId6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6" name="Rounded Rectangle 25"/>
          <p:cNvSpPr/>
          <p:nvPr/>
        </p:nvSpPr>
        <p:spPr>
          <a:xfrm>
            <a:off x="422285" y="3674721"/>
            <a:ext cx="1536424" cy="2437963"/>
          </a:xfrm>
          <a:prstGeom prst="roundRect">
            <a:avLst>
              <a:gd name="adj" fmla="val 7972"/>
            </a:avLst>
          </a:prstGeom>
          <a:blipFill rotWithShape="1"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8" name="Rounded Rectangle 27"/>
          <p:cNvSpPr/>
          <p:nvPr/>
        </p:nvSpPr>
        <p:spPr>
          <a:xfrm>
            <a:off x="422285" y="6569802"/>
            <a:ext cx="1635467" cy="2595415"/>
          </a:xfrm>
          <a:prstGeom prst="roundRect">
            <a:avLst>
              <a:gd name="adj" fmla="val 7972"/>
            </a:avLst>
          </a:prstGeom>
          <a:blipFill rotWithShape="1"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35" name="Text Box 34"/>
          <p:cNvSpPr txBox="1"/>
          <p:nvPr/>
        </p:nvSpPr>
        <p:spPr>
          <a:xfrm>
            <a:off x="738552" y="267864"/>
            <a:ext cx="112268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200" b="1"/>
              <a:t>原视频流</a:t>
            </a:r>
            <a:endParaRPr lang="zh-CN" altLang="en-US" sz="2200" b="1"/>
          </a:p>
        </p:txBody>
      </p:sp>
      <p:sp>
        <p:nvSpPr>
          <p:cNvPr id="36" name="Rounded Rectangle 35"/>
          <p:cNvSpPr/>
          <p:nvPr/>
        </p:nvSpPr>
        <p:spPr>
          <a:xfrm>
            <a:off x="3624651" y="848208"/>
            <a:ext cx="1587215" cy="2526847"/>
          </a:xfrm>
          <a:prstGeom prst="roundRect">
            <a:avLst>
              <a:gd name="adj" fmla="val 9305"/>
            </a:avLst>
          </a:prstGeom>
          <a:blipFill rotWithShape="1">
            <a:blip r:embed="rId9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37" name="Rounded Rectangle 36"/>
          <p:cNvSpPr/>
          <p:nvPr/>
        </p:nvSpPr>
        <p:spPr>
          <a:xfrm>
            <a:off x="3431645" y="680598"/>
            <a:ext cx="1587215" cy="2526847"/>
          </a:xfrm>
          <a:prstGeom prst="roundRect">
            <a:avLst>
              <a:gd name="adj" fmla="val 7972"/>
            </a:avLst>
          </a:prstGeom>
          <a:blipFill rotWithShape="1">
            <a:blip r:embed="rId1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44" name="Rounded Rectangle 43"/>
          <p:cNvSpPr/>
          <p:nvPr/>
        </p:nvSpPr>
        <p:spPr>
          <a:xfrm>
            <a:off x="3619572" y="3811856"/>
            <a:ext cx="1559280" cy="2473516"/>
          </a:xfrm>
          <a:prstGeom prst="roundRect">
            <a:avLst>
              <a:gd name="adj" fmla="val 9305"/>
            </a:avLst>
          </a:prstGeom>
          <a:blipFill rotWithShape="1">
            <a:blip r:embed="rId11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45" name="Rounded Rectangle 44"/>
          <p:cNvSpPr/>
          <p:nvPr/>
        </p:nvSpPr>
        <p:spPr>
          <a:xfrm>
            <a:off x="3426566" y="3644246"/>
            <a:ext cx="1559280" cy="2473516"/>
          </a:xfrm>
          <a:prstGeom prst="roundRect">
            <a:avLst>
              <a:gd name="adj" fmla="val 7972"/>
            </a:avLst>
          </a:prstGeom>
          <a:blipFill rotWithShape="1">
            <a:blip r:embed="rId1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47" name="Rounded Rectangle 46"/>
          <p:cNvSpPr/>
          <p:nvPr/>
        </p:nvSpPr>
        <p:spPr>
          <a:xfrm>
            <a:off x="3492594" y="6572341"/>
            <a:ext cx="1632927" cy="2592875"/>
          </a:xfrm>
          <a:prstGeom prst="roundRect">
            <a:avLst>
              <a:gd name="adj" fmla="val 7972"/>
            </a:avLst>
          </a:prstGeom>
          <a:blipFill rotWithShape="1"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grpSp>
        <p:nvGrpSpPr>
          <p:cNvPr id="72" name="Group 71"/>
          <p:cNvGrpSpPr/>
          <p:nvPr/>
        </p:nvGrpSpPr>
        <p:grpSpPr>
          <a:xfrm>
            <a:off x="5395595" y="2522220"/>
            <a:ext cx="655955" cy="2216150"/>
            <a:chOff x="5566" y="4314"/>
            <a:chExt cx="1136" cy="1009"/>
          </a:xfrm>
        </p:grpSpPr>
        <p:grpSp>
          <p:nvGrpSpPr>
            <p:cNvPr id="70" name="Group 69"/>
            <p:cNvGrpSpPr/>
            <p:nvPr/>
          </p:nvGrpSpPr>
          <p:grpSpPr>
            <a:xfrm>
              <a:off x="5566" y="4316"/>
              <a:ext cx="338" cy="1007"/>
              <a:chOff x="5640" y="4316"/>
              <a:chExt cx="612" cy="1007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 flipV="1">
                <a:off x="5640" y="5320"/>
                <a:ext cx="585" cy="3"/>
              </a:xfrm>
              <a:prstGeom prst="line">
                <a:avLst/>
              </a:prstGeom>
              <a:ln w="381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 flipV="1">
                <a:off x="6246" y="4316"/>
                <a:ext cx="6" cy="1001"/>
              </a:xfrm>
              <a:prstGeom prst="line">
                <a:avLst/>
              </a:prstGeom>
              <a:ln w="381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/>
            <p:nvPr/>
          </p:nvCxnSpPr>
          <p:spPr>
            <a:xfrm>
              <a:off x="5904" y="4314"/>
              <a:ext cx="798" cy="0"/>
            </a:xfrm>
            <a:prstGeom prst="line">
              <a:avLst/>
            </a:prstGeom>
            <a:ln w="38100" cap="rnd">
              <a:solidFill>
                <a:srgbClr val="41719C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ed Rectangle 72"/>
          <p:cNvSpPr/>
          <p:nvPr/>
        </p:nvSpPr>
        <p:spPr>
          <a:xfrm>
            <a:off x="6158692" y="313344"/>
            <a:ext cx="3838712" cy="4726116"/>
          </a:xfrm>
          <a:prstGeom prst="roundRect">
            <a:avLst>
              <a:gd name="adj" fmla="val 7972"/>
            </a:avLst>
          </a:prstGeom>
          <a:blipFill rotWithShape="1">
            <a:blip r:embed="rId1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75" name="Text Box 74"/>
          <p:cNvSpPr txBox="1"/>
          <p:nvPr/>
        </p:nvSpPr>
        <p:spPr>
          <a:xfrm>
            <a:off x="7666763" y="5085180"/>
            <a:ext cx="112268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200" b="1"/>
              <a:t>手工标记</a:t>
            </a:r>
            <a:endParaRPr lang="zh-CN" altLang="en-US" sz="2200" b="1"/>
          </a:p>
        </p:txBody>
      </p:sp>
      <p:sp>
        <p:nvSpPr>
          <p:cNvPr id="13" name="Rectangles 12"/>
          <p:cNvSpPr/>
          <p:nvPr/>
        </p:nvSpPr>
        <p:spPr>
          <a:xfrm>
            <a:off x="10192893" y="404571"/>
            <a:ext cx="1108961" cy="1296160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171608" y="406939"/>
            <a:ext cx="1016550" cy="768926"/>
          </a:xfrm>
          <a:prstGeom prst="line">
            <a:avLst/>
          </a:prstGeom>
          <a:ln w="1270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/>
        </p:nvSpPr>
        <p:spPr>
          <a:xfrm>
            <a:off x="9171608" y="1175869"/>
            <a:ext cx="464437" cy="523678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624195" y="1695988"/>
            <a:ext cx="563959" cy="3555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king-tower_0_0006313_or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970" y="3642595"/>
            <a:ext cx="1116072" cy="1253507"/>
          </a:xfrm>
          <a:prstGeom prst="rect">
            <a:avLst/>
          </a:prstGeom>
        </p:spPr>
      </p:pic>
      <p:sp>
        <p:nvSpPr>
          <p:cNvPr id="64" name="Rectangles 63"/>
          <p:cNvSpPr/>
          <p:nvPr/>
        </p:nvSpPr>
        <p:spPr>
          <a:xfrm>
            <a:off x="10198816" y="3642595"/>
            <a:ext cx="1104222" cy="1252319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8184677" y="3643779"/>
            <a:ext cx="2011771" cy="337663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823278" y="4714826"/>
            <a:ext cx="1369614" cy="180088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s 73"/>
          <p:cNvSpPr/>
          <p:nvPr/>
        </p:nvSpPr>
        <p:spPr>
          <a:xfrm>
            <a:off x="8190604" y="3977891"/>
            <a:ext cx="658742" cy="740491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77" name="Text Box 76"/>
          <p:cNvSpPr txBox="1"/>
          <p:nvPr/>
        </p:nvSpPr>
        <p:spPr>
          <a:xfrm>
            <a:off x="11379682" y="2036523"/>
            <a:ext cx="858520" cy="5162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1680" b="1">
                <a:latin typeface="Times New Roman" panose="02020603050405020304" charset="0"/>
                <a:cs typeface="Times New Roman" panose="02020603050405020304" charset="0"/>
              </a:rPr>
              <a:t>SAM</a:t>
            </a:r>
            <a:endParaRPr lang="en-US" altLang="zh-CN" sz="168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1680" b="1">
                <a:latin typeface="Times New Roman" panose="02020603050405020304" charset="0"/>
                <a:cs typeface="Times New Roman" panose="02020603050405020304" charset="0"/>
              </a:rPr>
              <a:t>前景分割</a:t>
            </a:r>
            <a:endParaRPr lang="zh-CN" altLang="en-US" sz="168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0072046" y="11513491"/>
            <a:ext cx="1665813" cy="4739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Box 79"/>
          <p:cNvSpPr txBox="1"/>
          <p:nvPr/>
        </p:nvSpPr>
        <p:spPr>
          <a:xfrm>
            <a:off x="11348951" y="2784073"/>
            <a:ext cx="925830" cy="2000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300" b="1"/>
              <a:t>原图</a:t>
            </a:r>
            <a:r>
              <a:rPr lang="en-US" altLang="zh-CN" sz="1300" b="1"/>
              <a:t>+</a:t>
            </a:r>
            <a:r>
              <a:rPr lang="zh-CN" altLang="en-US" sz="1300" b="1"/>
              <a:t>边界框</a:t>
            </a:r>
            <a:endParaRPr lang="zh-CN" altLang="en-US" sz="1300" b="1"/>
          </a:p>
        </p:txBody>
      </p:sp>
      <p:sp>
        <p:nvSpPr>
          <p:cNvPr id="95" name="Rectangles 94"/>
          <p:cNvSpPr/>
          <p:nvPr/>
        </p:nvSpPr>
        <p:spPr>
          <a:xfrm>
            <a:off x="12334989" y="3643779"/>
            <a:ext cx="1126022" cy="1252319"/>
          </a:xfrm>
          <a:prstGeom prst="rect">
            <a:avLst/>
          </a:prstGeom>
          <a:solidFill>
            <a:srgbClr val="640D6B">
              <a:alpha val="20000"/>
            </a:srgbClr>
          </a:solidFill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1" name="Picture 80" descr="king-tower_0_00063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48022" y="3674585"/>
            <a:ext cx="1107777" cy="1242841"/>
          </a:xfrm>
          <a:prstGeom prst="rect">
            <a:avLst/>
          </a:prstGeom>
        </p:spPr>
      </p:pic>
      <p:sp>
        <p:nvSpPr>
          <p:cNvPr id="86" name="Rectangles 85"/>
          <p:cNvSpPr/>
          <p:nvPr/>
        </p:nvSpPr>
        <p:spPr>
          <a:xfrm>
            <a:off x="12350526" y="403788"/>
            <a:ext cx="1109781" cy="1295168"/>
          </a:xfrm>
          <a:prstGeom prst="rect">
            <a:avLst/>
          </a:prstGeom>
          <a:solidFill>
            <a:srgbClr val="640D6B">
              <a:alpha val="20000"/>
            </a:srgbClr>
          </a:solidFill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5" name="Picture 84" descr="queen-tower_1_0009683_proces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60684" y="411406"/>
            <a:ext cx="1099623" cy="1290089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8387276" y="2935278"/>
            <a:ext cx="2466730" cy="855419"/>
            <a:chOff x="6712" y="2213"/>
            <a:chExt cx="2082" cy="722"/>
          </a:xfrm>
        </p:grpSpPr>
        <p:pic>
          <p:nvPicPr>
            <p:cNvPr id="56" name="Picture 55" descr="cannon_0_0000704_or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36" y="2214"/>
              <a:ext cx="558" cy="543"/>
            </a:xfrm>
            <a:prstGeom prst="rect">
              <a:avLst/>
            </a:prstGeom>
          </p:spPr>
        </p:pic>
        <p:sp>
          <p:nvSpPr>
            <p:cNvPr id="58" name="Rectangles 57"/>
            <p:cNvSpPr/>
            <p:nvPr/>
          </p:nvSpPr>
          <p:spPr>
            <a:xfrm>
              <a:off x="8236" y="2214"/>
              <a:ext cx="553" cy="543"/>
            </a:xfrm>
            <a:prstGeom prst="rect">
              <a:avLst/>
            </a:prstGeom>
            <a:noFill/>
            <a:ln w="6350"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6712" y="2213"/>
              <a:ext cx="1528" cy="341"/>
            </a:xfrm>
            <a:prstGeom prst="line">
              <a:avLst/>
            </a:prstGeom>
            <a:ln w="635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7012" y="2757"/>
              <a:ext cx="1224" cy="178"/>
            </a:xfrm>
            <a:prstGeom prst="line">
              <a:avLst/>
            </a:prstGeom>
            <a:ln w="635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s 60"/>
            <p:cNvSpPr/>
            <p:nvPr/>
          </p:nvSpPr>
          <p:spPr>
            <a:xfrm>
              <a:off x="6712" y="2554"/>
              <a:ext cx="339" cy="381"/>
            </a:xfrm>
            <a:prstGeom prst="rect">
              <a:avLst/>
            </a:prstGeom>
            <a:noFill/>
            <a:ln w="6350"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268758" y="2281275"/>
            <a:ext cx="2033095" cy="817505"/>
            <a:chOff x="7456" y="1661"/>
            <a:chExt cx="1716" cy="690"/>
          </a:xfrm>
        </p:grpSpPr>
        <p:pic>
          <p:nvPicPr>
            <p:cNvPr id="27" name="Picture 26" descr="ram-rider_1_0000088_or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96" y="1662"/>
              <a:ext cx="476" cy="688"/>
            </a:xfrm>
            <a:prstGeom prst="rect">
              <a:avLst/>
            </a:prstGeom>
          </p:spPr>
        </p:pic>
        <p:sp>
          <p:nvSpPr>
            <p:cNvPr id="30" name="Rectangles 29"/>
            <p:cNvSpPr/>
            <p:nvPr/>
          </p:nvSpPr>
          <p:spPr>
            <a:xfrm>
              <a:off x="8696" y="1661"/>
              <a:ext cx="477" cy="691"/>
            </a:xfrm>
            <a:prstGeom prst="rect">
              <a:avLst/>
            </a:prstGeom>
            <a:noFill/>
            <a:ln w="6350"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7456" y="1664"/>
              <a:ext cx="1245" cy="165"/>
            </a:xfrm>
            <a:prstGeom prst="line">
              <a:avLst/>
            </a:prstGeom>
            <a:ln w="635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59" y="2187"/>
              <a:ext cx="1237" cy="162"/>
            </a:xfrm>
            <a:prstGeom prst="line">
              <a:avLst/>
            </a:prstGeom>
            <a:ln w="635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s 51"/>
            <p:cNvSpPr/>
            <p:nvPr/>
          </p:nvSpPr>
          <p:spPr>
            <a:xfrm>
              <a:off x="7459" y="1825"/>
              <a:ext cx="223" cy="362"/>
            </a:xfrm>
            <a:prstGeom prst="rect">
              <a:avLst/>
            </a:prstGeom>
            <a:noFill/>
            <a:ln w="6350"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431113" y="1780109"/>
            <a:ext cx="2415783" cy="905178"/>
            <a:chOff x="6749" y="1238"/>
            <a:chExt cx="2039" cy="764"/>
          </a:xfrm>
        </p:grpSpPr>
        <p:grpSp>
          <p:nvGrpSpPr>
            <p:cNvPr id="48" name="Group 47"/>
            <p:cNvGrpSpPr/>
            <p:nvPr/>
          </p:nvGrpSpPr>
          <p:grpSpPr>
            <a:xfrm>
              <a:off x="8232" y="1238"/>
              <a:ext cx="556" cy="690"/>
              <a:chOff x="8232" y="1238"/>
              <a:chExt cx="556" cy="690"/>
            </a:xfrm>
          </p:grpSpPr>
          <p:pic>
            <p:nvPicPr>
              <p:cNvPr id="18" name="Picture 17" descr="magic-archer_1_0000081_or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32" y="1238"/>
                <a:ext cx="556" cy="691"/>
              </a:xfrm>
              <a:prstGeom prst="rect">
                <a:avLst/>
              </a:prstGeom>
            </p:spPr>
          </p:pic>
          <p:sp>
            <p:nvSpPr>
              <p:cNvPr id="29" name="Rectangles 28"/>
              <p:cNvSpPr/>
              <p:nvPr/>
            </p:nvSpPr>
            <p:spPr>
              <a:xfrm>
                <a:off x="8236" y="1238"/>
                <a:ext cx="552" cy="691"/>
              </a:xfrm>
              <a:prstGeom prst="rect">
                <a:avLst/>
              </a:prstGeom>
              <a:noFill/>
              <a:ln w="6350" cap="rnd">
                <a:solidFill>
                  <a:srgbClr val="B51B7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flipV="1">
              <a:off x="6751" y="1239"/>
              <a:ext cx="1485" cy="430"/>
            </a:xfrm>
            <a:prstGeom prst="line">
              <a:avLst/>
            </a:prstGeom>
            <a:ln w="635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012" y="1929"/>
              <a:ext cx="1219" cy="69"/>
            </a:xfrm>
            <a:prstGeom prst="line">
              <a:avLst/>
            </a:prstGeom>
            <a:ln w="635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s 32"/>
            <p:cNvSpPr/>
            <p:nvPr/>
          </p:nvSpPr>
          <p:spPr>
            <a:xfrm>
              <a:off x="6749" y="1672"/>
              <a:ext cx="263" cy="331"/>
            </a:xfrm>
            <a:prstGeom prst="rect">
              <a:avLst/>
            </a:prstGeom>
            <a:noFill/>
            <a:ln w="6350" cap="rnd">
              <a:solidFill>
                <a:srgbClr val="B51B7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</p:grpSp>
      <p:sp>
        <p:nvSpPr>
          <p:cNvPr id="87" name="Rectangles 86"/>
          <p:cNvSpPr/>
          <p:nvPr/>
        </p:nvSpPr>
        <p:spPr>
          <a:xfrm>
            <a:off x="12355605" y="1777681"/>
            <a:ext cx="655202" cy="817733"/>
          </a:xfrm>
          <a:prstGeom prst="rect">
            <a:avLst/>
          </a:prstGeom>
          <a:solidFill>
            <a:srgbClr val="B51B75">
              <a:alpha val="20000"/>
            </a:srgbClr>
          </a:solidFill>
          <a:ln w="6350" cap="rnd">
            <a:solidFill>
              <a:srgbClr val="B51B7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2" name="Picture 81" descr="magic-archer_1_000008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350526" y="1780221"/>
            <a:ext cx="657742" cy="817733"/>
          </a:xfrm>
          <a:prstGeom prst="rect">
            <a:avLst/>
          </a:prstGeom>
        </p:spPr>
      </p:pic>
      <p:sp>
        <p:nvSpPr>
          <p:cNvPr id="93" name="Rectangles 92"/>
          <p:cNvSpPr/>
          <p:nvPr/>
        </p:nvSpPr>
        <p:spPr>
          <a:xfrm>
            <a:off x="12350526" y="2935714"/>
            <a:ext cx="655202" cy="642505"/>
          </a:xfrm>
          <a:prstGeom prst="rect">
            <a:avLst/>
          </a:prstGeom>
          <a:solidFill>
            <a:srgbClr val="F8D082">
              <a:alpha val="20000"/>
            </a:srgbClr>
          </a:solidFill>
          <a:ln w="6350" cap="rnd">
            <a:solidFill>
              <a:srgbClr val="F8D0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4" name="Picture 83" descr="cannon_0_000070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360684" y="2938253"/>
            <a:ext cx="655202" cy="637426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17683191" y="522210"/>
            <a:ext cx="140335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2200" b="1">
                <a:latin typeface="Times New Roman" panose="02020603050405020304" charset="0"/>
                <a:cs typeface="Times New Roman" panose="02020603050405020304" charset="0"/>
              </a:rPr>
              <a:t>切片数据集</a:t>
            </a:r>
            <a:endParaRPr 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1" name="Picture 100" descr="balloon_1_00000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512630" y="479214"/>
            <a:ext cx="828167" cy="1041429"/>
          </a:xfrm>
          <a:prstGeom prst="rect">
            <a:avLst/>
          </a:prstGeom>
        </p:spPr>
      </p:pic>
      <p:pic>
        <p:nvPicPr>
          <p:cNvPr id="102" name="Picture 101" descr="bandit_1_000000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559904" y="2714905"/>
            <a:ext cx="490504" cy="566330"/>
          </a:xfrm>
          <a:prstGeom prst="rect">
            <a:avLst/>
          </a:prstGeom>
        </p:spPr>
      </p:pic>
      <p:pic>
        <p:nvPicPr>
          <p:cNvPr id="103" name="Picture 102" descr="barbarian_1_5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565787" y="4371240"/>
            <a:ext cx="522490" cy="478654"/>
          </a:xfrm>
          <a:prstGeom prst="rect">
            <a:avLst/>
          </a:prstGeom>
        </p:spPr>
      </p:pic>
      <p:pic>
        <p:nvPicPr>
          <p:cNvPr id="104" name="Picture 103" descr="battle-ram_1_00000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005384" y="2656852"/>
            <a:ext cx="399272" cy="682438"/>
          </a:xfrm>
          <a:prstGeom prst="rect">
            <a:avLst/>
          </a:prstGeom>
        </p:spPr>
      </p:pic>
      <p:pic>
        <p:nvPicPr>
          <p:cNvPr id="105" name="Picture 104" descr="bomb-tower_1_00000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406906" y="1530118"/>
            <a:ext cx="758264" cy="1101854"/>
          </a:xfrm>
          <a:prstGeom prst="rect">
            <a:avLst/>
          </a:prstGeom>
        </p:spPr>
      </p:pic>
      <p:pic>
        <p:nvPicPr>
          <p:cNvPr id="106" name="Picture 105" descr="cannoneer-tower_1_00005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423573" y="505277"/>
            <a:ext cx="1088821" cy="1054463"/>
          </a:xfrm>
          <a:prstGeom prst="rect">
            <a:avLst/>
          </a:prstGeom>
        </p:spPr>
      </p:pic>
      <p:pic>
        <p:nvPicPr>
          <p:cNvPr id="107" name="Picture 106" descr="dagger-duchess-tower_1_00000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512394" y="488692"/>
            <a:ext cx="789070" cy="1041429"/>
          </a:xfrm>
          <a:prstGeom prst="rect">
            <a:avLst/>
          </a:prstGeom>
        </p:spPr>
      </p:pic>
      <p:pic>
        <p:nvPicPr>
          <p:cNvPr id="108" name="Picture 107" descr="queen-tower_0_000776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290798" y="479214"/>
            <a:ext cx="874375" cy="1037874"/>
          </a:xfrm>
          <a:prstGeom prst="rect">
            <a:avLst/>
          </a:prstGeom>
        </p:spPr>
      </p:pic>
      <p:pic>
        <p:nvPicPr>
          <p:cNvPr id="109" name="Picture 108" descr="hog-rider_0_3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211653" y="3372463"/>
            <a:ext cx="652819" cy="674143"/>
          </a:xfrm>
          <a:prstGeom prst="rect">
            <a:avLst/>
          </a:prstGeom>
        </p:spPr>
      </p:pic>
      <p:pic>
        <p:nvPicPr>
          <p:cNvPr id="110" name="Picture 109" descr="hog-rider_0_3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512630" y="3339289"/>
            <a:ext cx="761819" cy="707317"/>
          </a:xfrm>
          <a:prstGeom prst="rect">
            <a:avLst/>
          </a:prstGeom>
        </p:spPr>
      </p:pic>
      <p:pic>
        <p:nvPicPr>
          <p:cNvPr id="111" name="Picture 110" descr="hog-rider_1_000048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340793" y="3973151"/>
            <a:ext cx="604244" cy="811578"/>
          </a:xfrm>
          <a:prstGeom prst="rect">
            <a:avLst/>
          </a:prstGeom>
        </p:spPr>
      </p:pic>
      <p:pic>
        <p:nvPicPr>
          <p:cNvPr id="112" name="Picture 111" descr="hog-rider_1_000048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512630" y="4046606"/>
            <a:ext cx="828167" cy="720351"/>
          </a:xfrm>
          <a:prstGeom prst="rect">
            <a:avLst/>
          </a:prstGeom>
        </p:spPr>
      </p:pic>
      <p:pic>
        <p:nvPicPr>
          <p:cNvPr id="113" name="Picture 112" descr="ice-spirit_0_000001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7058737" y="4393752"/>
            <a:ext cx="443113" cy="421784"/>
          </a:xfrm>
          <a:prstGeom prst="rect">
            <a:avLst/>
          </a:prstGeom>
        </p:spPr>
      </p:pic>
      <p:pic>
        <p:nvPicPr>
          <p:cNvPr id="115" name="Picture 114" descr="ice-spirit_0_000030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501846" y="4452989"/>
            <a:ext cx="376764" cy="376764"/>
          </a:xfrm>
          <a:prstGeom prst="rect">
            <a:avLst/>
          </a:prstGeom>
        </p:spPr>
      </p:pic>
      <p:pic>
        <p:nvPicPr>
          <p:cNvPr id="117" name="Picture 116" descr="musketeer_0_22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6394073" y="4046606"/>
            <a:ext cx="710873" cy="767742"/>
          </a:xfrm>
          <a:prstGeom prst="rect">
            <a:avLst/>
          </a:prstGeom>
        </p:spPr>
      </p:pic>
      <p:pic>
        <p:nvPicPr>
          <p:cNvPr id="118" name="Picture 117" descr="musketeer_0_000128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5811157" y="3998031"/>
            <a:ext cx="693100" cy="817505"/>
          </a:xfrm>
          <a:prstGeom prst="rect">
            <a:avLst/>
          </a:prstGeom>
        </p:spPr>
      </p:pic>
      <p:pic>
        <p:nvPicPr>
          <p:cNvPr id="119" name="Picture 118" descr="musketeer_0_00013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945037" y="3490942"/>
            <a:ext cx="295011" cy="555664"/>
          </a:xfrm>
          <a:prstGeom prst="rect">
            <a:avLst/>
          </a:prstGeom>
        </p:spPr>
      </p:pic>
      <p:pic>
        <p:nvPicPr>
          <p:cNvPr id="120" name="Picture 119" descr="musketeer_0_attack_5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6292179" y="3391420"/>
            <a:ext cx="401644" cy="655187"/>
          </a:xfrm>
          <a:prstGeom prst="rect">
            <a:avLst/>
          </a:prstGeom>
        </p:spPr>
      </p:pic>
      <p:pic>
        <p:nvPicPr>
          <p:cNvPr id="121" name="Picture 120" descr="pekka_1_000016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8404656" y="2611832"/>
            <a:ext cx="797361" cy="778404"/>
          </a:xfrm>
          <a:prstGeom prst="rect">
            <a:avLst/>
          </a:prstGeom>
        </p:spPr>
      </p:pic>
      <p:pic>
        <p:nvPicPr>
          <p:cNvPr id="122" name="Picture 121" descr="king-tower_0_000621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9088277" y="3563213"/>
            <a:ext cx="1068680" cy="1221517"/>
          </a:xfrm>
          <a:prstGeom prst="rect">
            <a:avLst/>
          </a:prstGeom>
        </p:spPr>
      </p:pic>
      <p:pic>
        <p:nvPicPr>
          <p:cNvPr id="125" name="Picture 124" descr="king-tower_1_freeze_7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1186537" y="3563213"/>
            <a:ext cx="978636" cy="1203744"/>
          </a:xfrm>
          <a:prstGeom prst="rect">
            <a:avLst/>
          </a:prstGeom>
        </p:spPr>
      </p:pic>
      <p:pic>
        <p:nvPicPr>
          <p:cNvPr id="128" name="Picture 127" descr="inferno-tower_1_000003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0642719" y="1534857"/>
            <a:ext cx="658742" cy="1063941"/>
          </a:xfrm>
          <a:prstGeom prst="rect">
            <a:avLst/>
          </a:prstGeom>
        </p:spPr>
      </p:pic>
      <p:pic>
        <p:nvPicPr>
          <p:cNvPr id="129" name="Picture 128" descr="tesla_1_000000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1468515" y="2631972"/>
            <a:ext cx="685993" cy="930057"/>
          </a:xfrm>
          <a:prstGeom prst="rect">
            <a:avLst/>
          </a:prstGeom>
        </p:spPr>
      </p:pic>
      <p:pic>
        <p:nvPicPr>
          <p:cNvPr id="130" name="Picture 129" descr="tesla-evolution_0_0000075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0814512" y="2631972"/>
            <a:ext cx="592394" cy="908733"/>
          </a:xfrm>
          <a:prstGeom prst="rect">
            <a:avLst/>
          </a:prstGeom>
        </p:spPr>
      </p:pic>
      <p:pic>
        <p:nvPicPr>
          <p:cNvPr id="131" name="Picture 130" descr="elixir-collector_1_000001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82793" y="2746895"/>
            <a:ext cx="776037" cy="816318"/>
          </a:xfrm>
          <a:prstGeom prst="rect">
            <a:avLst/>
          </a:prstGeom>
        </p:spPr>
      </p:pic>
      <p:pic>
        <p:nvPicPr>
          <p:cNvPr id="132" name="Picture 131" descr="tombstone_1_000000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9211495" y="2751635"/>
            <a:ext cx="751157" cy="922950"/>
          </a:xfrm>
          <a:prstGeom prst="rect">
            <a:avLst/>
          </a:prstGeom>
        </p:spPr>
      </p:pic>
      <p:pic>
        <p:nvPicPr>
          <p:cNvPr id="133" name="Picture 132" descr="x-bow_1_000001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937769" y="1940056"/>
            <a:ext cx="778404" cy="760636"/>
          </a:xfrm>
          <a:prstGeom prst="rect">
            <a:avLst/>
          </a:prstGeom>
        </p:spPr>
      </p:pic>
      <p:pic>
        <p:nvPicPr>
          <p:cNvPr id="134" name="Picture 133" descr="mortar_1_000002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9210312" y="1919916"/>
            <a:ext cx="752341" cy="826984"/>
          </a:xfrm>
          <a:prstGeom prst="rect">
            <a:avLst/>
          </a:prstGeom>
        </p:spPr>
      </p:pic>
      <p:pic>
        <p:nvPicPr>
          <p:cNvPr id="135" name="Picture 134" descr="musketeer_0_59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705669" y="3496865"/>
            <a:ext cx="343590" cy="549741"/>
          </a:xfrm>
          <a:prstGeom prst="rect">
            <a:avLst/>
          </a:prstGeom>
        </p:spPr>
      </p:pic>
      <p:pic>
        <p:nvPicPr>
          <p:cNvPr id="137" name="Picture 136" descr="ice-spirit-evolution_1_0000007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8200873" y="4393752"/>
            <a:ext cx="364915" cy="456142"/>
          </a:xfrm>
          <a:prstGeom prst="rect">
            <a:avLst/>
          </a:prstGeom>
        </p:spPr>
      </p:pic>
      <p:pic>
        <p:nvPicPr>
          <p:cNvPr id="138" name="Picture 137" descr="ice-spirit-evolution_0_0000016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7878610" y="4475501"/>
            <a:ext cx="362547" cy="331741"/>
          </a:xfrm>
          <a:prstGeom prst="rect">
            <a:avLst/>
          </a:prstGeom>
        </p:spPr>
      </p:pic>
      <p:pic>
        <p:nvPicPr>
          <p:cNvPr id="139" name="Picture 138" descr="fire-spirit_1_000007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7115607" y="3926944"/>
            <a:ext cx="329373" cy="495243"/>
          </a:xfrm>
          <a:prstGeom prst="rect">
            <a:avLst/>
          </a:prstGeom>
        </p:spPr>
      </p:pic>
      <p:pic>
        <p:nvPicPr>
          <p:cNvPr id="140" name="Picture 139" descr="fire-spirit_1_000005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7446164" y="3998031"/>
            <a:ext cx="362547" cy="440741"/>
          </a:xfrm>
          <a:prstGeom prst="rect">
            <a:avLst/>
          </a:prstGeom>
        </p:spPr>
      </p:pic>
      <p:pic>
        <p:nvPicPr>
          <p:cNvPr id="141" name="Picture 140" descr="electro-spirit_1_21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7838326" y="4056085"/>
            <a:ext cx="362547" cy="396905"/>
          </a:xfrm>
          <a:prstGeom prst="rect">
            <a:avLst/>
          </a:prstGeom>
        </p:spPr>
      </p:pic>
      <p:pic>
        <p:nvPicPr>
          <p:cNvPr id="142" name="Picture 141" descr="electro-spirit_1_48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8172438" y="4056085"/>
            <a:ext cx="420601" cy="355436"/>
          </a:xfrm>
          <a:prstGeom prst="rect">
            <a:avLst/>
          </a:prstGeom>
        </p:spPr>
      </p:pic>
      <p:pic>
        <p:nvPicPr>
          <p:cNvPr id="143" name="Picture 142" descr="elite-barbarian_1_0000063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8510101" y="3902064"/>
            <a:ext cx="578176" cy="447852"/>
          </a:xfrm>
          <a:prstGeom prst="rect">
            <a:avLst/>
          </a:prstGeom>
        </p:spPr>
      </p:pic>
      <p:pic>
        <p:nvPicPr>
          <p:cNvPr id="145" name="Picture 144" descr="heal-spirit_1_0000016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7446164" y="3560845"/>
            <a:ext cx="281981" cy="366098"/>
          </a:xfrm>
          <a:prstGeom prst="rect">
            <a:avLst/>
          </a:prstGeom>
        </p:spPr>
      </p:pic>
      <p:pic>
        <p:nvPicPr>
          <p:cNvPr id="146" name="Picture 145" descr="heal-spirit_1_0000021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7049259" y="3571508"/>
            <a:ext cx="392166" cy="355436"/>
          </a:xfrm>
          <a:prstGeom prst="rect">
            <a:avLst/>
          </a:prstGeom>
        </p:spPr>
      </p:pic>
      <p:pic>
        <p:nvPicPr>
          <p:cNvPr id="147" name="Picture 146" descr="ice-spirit-evolution-symbol_1_0000000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7773165" y="3618899"/>
            <a:ext cx="315155" cy="387427"/>
          </a:xfrm>
          <a:prstGeom prst="rect">
            <a:avLst/>
          </a:prstGeom>
        </p:spPr>
      </p:pic>
      <p:pic>
        <p:nvPicPr>
          <p:cNvPr id="148" name="Picture 147" descr="evolution-symbol_0_0000020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8141631" y="3643779"/>
            <a:ext cx="368470" cy="368470"/>
          </a:xfrm>
          <a:prstGeom prst="rect">
            <a:avLst/>
          </a:prstGeom>
        </p:spPr>
      </p:pic>
      <p:pic>
        <p:nvPicPr>
          <p:cNvPr id="149" name="Picture 148" descr="barbarian-evolution_1_0000034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8519579" y="3270573"/>
            <a:ext cx="568698" cy="631491"/>
          </a:xfrm>
          <a:prstGeom prst="rect">
            <a:avLst/>
          </a:prstGeom>
        </p:spPr>
      </p:pic>
      <p:pic>
        <p:nvPicPr>
          <p:cNvPr id="154" name="Picture 153" descr="elixir_0_000039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9149886" y="834650"/>
            <a:ext cx="325818" cy="325818"/>
          </a:xfrm>
          <a:prstGeom prst="rect">
            <a:avLst/>
          </a:prstGeom>
        </p:spPr>
      </p:pic>
      <p:pic>
        <p:nvPicPr>
          <p:cNvPr id="155" name="Picture 154" descr="elixir_0_0000439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9194910" y="1559740"/>
            <a:ext cx="280794" cy="348330"/>
          </a:xfrm>
          <a:prstGeom prst="rect">
            <a:avLst/>
          </a:prstGeom>
        </p:spPr>
      </p:pic>
      <p:pic>
        <p:nvPicPr>
          <p:cNvPr id="156" name="Picture 155" descr="elixir_0_1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9545607" y="1566847"/>
            <a:ext cx="303306" cy="335296"/>
          </a:xfrm>
          <a:prstGeom prst="rect">
            <a:avLst/>
          </a:prstGeom>
        </p:spPr>
      </p:pic>
      <p:pic>
        <p:nvPicPr>
          <p:cNvPr id="158" name="Picture 157" descr="elixir_0_0000394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9168843" y="1175869"/>
            <a:ext cx="278426" cy="328185"/>
          </a:xfrm>
          <a:prstGeom prst="rect">
            <a:avLst/>
          </a:prstGeom>
        </p:spPr>
      </p:pic>
      <p:pic>
        <p:nvPicPr>
          <p:cNvPr id="163" name="Picture 162" descr="clock_0_0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8806300" y="839389"/>
            <a:ext cx="283165" cy="341219"/>
          </a:xfrm>
          <a:prstGeom prst="rect">
            <a:avLst/>
          </a:prstGeom>
        </p:spPr>
      </p:pic>
      <p:pic>
        <p:nvPicPr>
          <p:cNvPr id="164" name="Picture 163" descr="clock_1_1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8805112" y="1559740"/>
            <a:ext cx="313968" cy="344774"/>
          </a:xfrm>
          <a:prstGeom prst="rect">
            <a:avLst/>
          </a:prstGeom>
        </p:spPr>
      </p:pic>
      <p:pic>
        <p:nvPicPr>
          <p:cNvPr id="165" name="Picture 164" descr="clock_0_0000048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8805112" y="1200749"/>
            <a:ext cx="284349" cy="329373"/>
          </a:xfrm>
          <a:prstGeom prst="rect">
            <a:avLst/>
          </a:prstGeom>
        </p:spPr>
      </p:pic>
      <p:pic>
        <p:nvPicPr>
          <p:cNvPr id="167" name="Picture 166" descr="skeleton_0_0000009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8148742" y="3265834"/>
            <a:ext cx="444296" cy="433634"/>
          </a:xfrm>
          <a:prstGeom prst="rect">
            <a:avLst/>
          </a:prstGeom>
        </p:spPr>
      </p:pic>
      <p:pic>
        <p:nvPicPr>
          <p:cNvPr id="169" name="Picture 168" descr="skeleton_1_000206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7944958" y="3265834"/>
            <a:ext cx="305677" cy="370837"/>
          </a:xfrm>
          <a:prstGeom prst="rect">
            <a:avLst/>
          </a:prstGeom>
        </p:spPr>
      </p:pic>
      <p:pic>
        <p:nvPicPr>
          <p:cNvPr id="171" name="Picture 170" descr="skeleton-evolution_1_0000135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7415357" y="3230289"/>
            <a:ext cx="251175" cy="349513"/>
          </a:xfrm>
          <a:prstGeom prst="rect">
            <a:avLst/>
          </a:prstGeom>
        </p:spPr>
      </p:pic>
      <p:pic>
        <p:nvPicPr>
          <p:cNvPr id="173" name="Picture 172" descr="skeleton-evolution_0_0000035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17161815" y="3230289"/>
            <a:ext cx="238141" cy="349513"/>
          </a:xfrm>
          <a:prstGeom prst="rect">
            <a:avLst/>
          </a:prstGeom>
        </p:spPr>
      </p:pic>
      <p:pic>
        <p:nvPicPr>
          <p:cNvPr id="174" name="Picture 173" descr="skeleton-evolution_1_0000103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17666532" y="3269386"/>
            <a:ext cx="278426" cy="349513"/>
          </a:xfrm>
          <a:prstGeom prst="rect">
            <a:avLst/>
          </a:prstGeom>
        </p:spPr>
      </p:pic>
      <p:pic>
        <p:nvPicPr>
          <p:cNvPr id="175" name="Picture 174" descr="the-log_0_attack_2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14471161" y="3032428"/>
            <a:ext cx="1047352" cy="340035"/>
          </a:xfrm>
          <a:prstGeom prst="rect">
            <a:avLst/>
          </a:prstGeom>
        </p:spPr>
      </p:pic>
      <p:pic>
        <p:nvPicPr>
          <p:cNvPr id="177" name="Picture 176" descr="fireball_1_0000194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16758987" y="2983853"/>
            <a:ext cx="345958" cy="514200"/>
          </a:xfrm>
          <a:prstGeom prst="rect">
            <a:avLst/>
          </a:prstGeom>
        </p:spPr>
      </p:pic>
      <p:pic>
        <p:nvPicPr>
          <p:cNvPr id="180" name="Picture 179" descr="giant-snowball_1_05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15478229" y="2942384"/>
            <a:ext cx="466808" cy="449035"/>
          </a:xfrm>
          <a:prstGeom prst="rect">
            <a:avLst/>
          </a:prstGeom>
        </p:spPr>
      </p:pic>
      <p:pic>
        <p:nvPicPr>
          <p:cNvPr id="182" name="Picture 181" descr="earthquake_1_10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14554095" y="2231512"/>
            <a:ext cx="964419" cy="772481"/>
          </a:xfrm>
          <a:prstGeom prst="rect">
            <a:avLst/>
          </a:prstGeom>
        </p:spPr>
      </p:pic>
      <p:pic>
        <p:nvPicPr>
          <p:cNvPr id="185" name="Picture 184" descr="arrows_1_12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15551688" y="2218482"/>
            <a:ext cx="1002332" cy="786699"/>
          </a:xfrm>
          <a:prstGeom prst="rect">
            <a:avLst/>
          </a:prstGeom>
        </p:spPr>
      </p:pic>
      <p:pic>
        <p:nvPicPr>
          <p:cNvPr id="186" name="Picture 185" descr="rocket_1_08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16287440" y="2945940"/>
            <a:ext cx="418229" cy="534340"/>
          </a:xfrm>
          <a:prstGeom prst="rect">
            <a:avLst/>
          </a:prstGeom>
        </p:spPr>
      </p:pic>
      <p:pic>
        <p:nvPicPr>
          <p:cNvPr id="188" name="Picture 187" descr="goblin-barrel_1_0000015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15905940" y="3043094"/>
            <a:ext cx="421784" cy="441925"/>
          </a:xfrm>
          <a:prstGeom prst="rect">
            <a:avLst/>
          </a:prstGeom>
        </p:spPr>
      </p:pic>
      <p:pic>
        <p:nvPicPr>
          <p:cNvPr id="189" name="Picture 188" descr="goblin_0_0000083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17115607" y="2732678"/>
            <a:ext cx="451403" cy="497611"/>
          </a:xfrm>
          <a:prstGeom prst="rect">
            <a:avLst/>
          </a:prstGeom>
        </p:spPr>
      </p:pic>
      <p:pic>
        <p:nvPicPr>
          <p:cNvPr id="191" name="Picture 190" descr="archer_1_0000161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7126269" y="2290753"/>
            <a:ext cx="440741" cy="559220"/>
          </a:xfrm>
          <a:prstGeom prst="rect">
            <a:avLst/>
          </a:prstGeom>
        </p:spPr>
      </p:pic>
      <p:pic>
        <p:nvPicPr>
          <p:cNvPr id="192" name="Picture 191" descr="archer-evolution_1_0000034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17501846" y="2290753"/>
            <a:ext cx="503534" cy="581732"/>
          </a:xfrm>
          <a:prstGeom prst="rect">
            <a:avLst/>
          </a:prstGeom>
        </p:spPr>
      </p:pic>
      <p:pic>
        <p:nvPicPr>
          <p:cNvPr id="193" name="Picture 192" descr="archer-queen_1_0000034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17808707" y="2082231"/>
            <a:ext cx="869636" cy="716795"/>
          </a:xfrm>
          <a:prstGeom prst="rect">
            <a:avLst/>
          </a:prstGeom>
        </p:spPr>
      </p:pic>
      <p:pic>
        <p:nvPicPr>
          <p:cNvPr id="195" name="Picture 194" descr="baby-dragon_1_0000013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15211653" y="847680"/>
            <a:ext cx="749970" cy="669404"/>
          </a:xfrm>
          <a:prstGeom prst="rect">
            <a:avLst/>
          </a:prstGeom>
        </p:spPr>
      </p:pic>
      <p:pic>
        <p:nvPicPr>
          <p:cNvPr id="196" name="Picture 195" descr="barbarian-barrel_1_attack_27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16559943" y="2528894"/>
            <a:ext cx="601872" cy="454958"/>
          </a:xfrm>
          <a:prstGeom prst="rect">
            <a:avLst/>
          </a:prstGeom>
        </p:spPr>
      </p:pic>
      <p:pic>
        <p:nvPicPr>
          <p:cNvPr id="197" name="Picture 196" descr="bat_1_0000069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15340793" y="524234"/>
            <a:ext cx="317523" cy="242880"/>
          </a:xfrm>
          <a:prstGeom prst="rect">
            <a:avLst/>
          </a:prstGeom>
        </p:spPr>
      </p:pic>
      <p:pic>
        <p:nvPicPr>
          <p:cNvPr id="198" name="Picture 197" descr="bat_1_0000086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15389373" y="722095"/>
            <a:ext cx="268948" cy="252359"/>
          </a:xfrm>
          <a:prstGeom prst="rect">
            <a:avLst/>
          </a:prstGeom>
        </p:spPr>
      </p:pic>
      <p:pic>
        <p:nvPicPr>
          <p:cNvPr id="199" name="Picture 198" descr="bat-evolution_1_0000030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15616852" y="524234"/>
            <a:ext cx="464437" cy="196677"/>
          </a:xfrm>
          <a:prstGeom prst="rect">
            <a:avLst/>
          </a:prstGeom>
        </p:spPr>
      </p:pic>
      <p:pic>
        <p:nvPicPr>
          <p:cNvPr id="200" name="Picture 199" descr="bat-evolution_1_0000022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15658317" y="722095"/>
            <a:ext cx="439557" cy="158764"/>
          </a:xfrm>
          <a:prstGeom prst="rect">
            <a:avLst/>
          </a:prstGeom>
        </p:spPr>
      </p:pic>
      <p:pic>
        <p:nvPicPr>
          <p:cNvPr id="201" name="Picture 200" descr="flying-machine_1_43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15434393" y="1530118"/>
            <a:ext cx="706133" cy="675331"/>
          </a:xfrm>
          <a:prstGeom prst="rect">
            <a:avLst/>
          </a:prstGeom>
        </p:spPr>
      </p:pic>
      <p:pic>
        <p:nvPicPr>
          <p:cNvPr id="202" name="Picture 201" descr="inferno-dragon_1_0000023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15920158" y="880854"/>
            <a:ext cx="633862" cy="604244"/>
          </a:xfrm>
          <a:prstGeom prst="rect">
            <a:avLst/>
          </a:prstGeom>
        </p:spPr>
      </p:pic>
      <p:pic>
        <p:nvPicPr>
          <p:cNvPr id="203" name="Picture 202" descr="lava-hound_1_0000054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14512630" y="1485098"/>
            <a:ext cx="649264" cy="720351"/>
          </a:xfrm>
          <a:prstGeom prst="rect">
            <a:avLst/>
          </a:prstGeom>
        </p:spPr>
      </p:pic>
      <p:pic>
        <p:nvPicPr>
          <p:cNvPr id="205" name="Picture 204" descr="lava-pup_1_0000173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15161894" y="1686510"/>
            <a:ext cx="280794" cy="253547"/>
          </a:xfrm>
          <a:prstGeom prst="rect">
            <a:avLst/>
          </a:prstGeom>
        </p:spPr>
      </p:pic>
      <p:pic>
        <p:nvPicPr>
          <p:cNvPr id="206" name="Picture 205" descr="lava-pup_1_0000221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15161894" y="1892665"/>
            <a:ext cx="251175" cy="283165"/>
          </a:xfrm>
          <a:prstGeom prst="rect">
            <a:avLst/>
          </a:prstGeom>
        </p:spPr>
      </p:pic>
      <p:pic>
        <p:nvPicPr>
          <p:cNvPr id="208" name="Picture 207" descr="lava-pup_1_0000222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15099097" y="1376097"/>
            <a:ext cx="241697" cy="310416"/>
          </a:xfrm>
          <a:prstGeom prst="rect">
            <a:avLst/>
          </a:prstGeom>
        </p:spPr>
      </p:pic>
      <p:pic>
        <p:nvPicPr>
          <p:cNvPr id="209" name="Picture 208" descr="minion_1_0000006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16140526" y="488692"/>
            <a:ext cx="336480" cy="353069"/>
          </a:xfrm>
          <a:prstGeom prst="rect">
            <a:avLst/>
          </a:prstGeom>
        </p:spPr>
      </p:pic>
      <p:pic>
        <p:nvPicPr>
          <p:cNvPr id="210" name="Picture 209" descr="minion_1_0000186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16427247" y="524234"/>
            <a:ext cx="331741" cy="348330"/>
          </a:xfrm>
          <a:prstGeom prst="rect">
            <a:avLst/>
          </a:prstGeom>
        </p:spPr>
      </p:pic>
      <p:pic>
        <p:nvPicPr>
          <p:cNvPr id="211" name="Picture 210" descr="minion_1_0000188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16729364" y="530157"/>
            <a:ext cx="406383" cy="350697"/>
          </a:xfrm>
          <a:prstGeom prst="rect">
            <a:avLst/>
          </a:prstGeom>
        </p:spPr>
      </p:pic>
      <p:pic>
        <p:nvPicPr>
          <p:cNvPr id="214" name="Picture 213" descr="mega-minion_1_0000096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16504257" y="898627"/>
            <a:ext cx="422968" cy="605427"/>
          </a:xfrm>
          <a:prstGeom prst="rect">
            <a:avLst/>
          </a:prstGeom>
        </p:spPr>
      </p:pic>
      <p:pic>
        <p:nvPicPr>
          <p:cNvPr id="216" name="Picture 215" descr="phoenix-big_1_0000012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15961622" y="1627272"/>
            <a:ext cx="667036" cy="654003"/>
          </a:xfrm>
          <a:prstGeom prst="rect">
            <a:avLst/>
          </a:prstGeom>
        </p:spPr>
      </p:pic>
      <p:pic>
        <p:nvPicPr>
          <p:cNvPr id="219" name="Picture 218" descr="phoenix-small_1_0000004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16504257" y="1430595"/>
            <a:ext cx="603056" cy="651635"/>
          </a:xfrm>
          <a:prstGeom prst="rect">
            <a:avLst/>
          </a:prstGeom>
        </p:spPr>
      </p:pic>
      <p:pic>
        <p:nvPicPr>
          <p:cNvPr id="220" name="Picture 219" descr="electro-dragon_1_0000050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16901162" y="654563"/>
            <a:ext cx="689548" cy="526046"/>
          </a:xfrm>
          <a:prstGeom prst="rect">
            <a:avLst/>
          </a:prstGeom>
        </p:spPr>
      </p:pic>
      <p:pic>
        <p:nvPicPr>
          <p:cNvPr id="221" name="Picture 220" descr="skeleton-dragon_0_0000159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16954476" y="1160464"/>
            <a:ext cx="612534" cy="645708"/>
          </a:xfrm>
          <a:prstGeom prst="rect">
            <a:avLst/>
          </a:prstGeom>
        </p:spPr>
      </p:pic>
      <p:pic>
        <p:nvPicPr>
          <p:cNvPr id="222" name="Picture 221" descr="giant_1_0000031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17549237" y="787259"/>
            <a:ext cx="970342" cy="828167"/>
          </a:xfrm>
          <a:prstGeom prst="rect">
            <a:avLst/>
          </a:prstGeom>
        </p:spPr>
      </p:pic>
      <p:pic>
        <p:nvPicPr>
          <p:cNvPr id="223" name="Picture 222" descr="knight_1_0000104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17033858" y="1806176"/>
            <a:ext cx="467992" cy="508273"/>
          </a:xfrm>
          <a:prstGeom prst="rect">
            <a:avLst/>
          </a:prstGeom>
        </p:spPr>
      </p:pic>
      <p:pic>
        <p:nvPicPr>
          <p:cNvPr id="224" name="Picture 223" descr="knight-evolution_1_0000007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17475783" y="1800249"/>
            <a:ext cx="402828" cy="560403"/>
          </a:xfrm>
          <a:prstGeom prst="rect">
            <a:avLst/>
          </a:prstGeom>
        </p:spPr>
      </p:pic>
      <p:pic>
        <p:nvPicPr>
          <p:cNvPr id="228" name="Picture 227" descr="prince_1_0000014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18345415" y="1153357"/>
            <a:ext cx="459698" cy="874375"/>
          </a:xfrm>
          <a:prstGeom prst="rect">
            <a:avLst/>
          </a:prstGeom>
        </p:spPr>
      </p:pic>
      <p:pic>
        <p:nvPicPr>
          <p:cNvPr id="229" name="Picture 228" descr="royal-hog_1_250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16554016" y="2113033"/>
            <a:ext cx="475099" cy="439557"/>
          </a:xfrm>
          <a:prstGeom prst="rect">
            <a:avLst/>
          </a:prstGeom>
        </p:spPr>
      </p:pic>
      <p:pic>
        <p:nvPicPr>
          <p:cNvPr id="230" name="Picture 229" descr="princess_1_0000039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17935480" y="1627272"/>
            <a:ext cx="469176" cy="489316"/>
          </a:xfrm>
          <a:prstGeom prst="rect">
            <a:avLst/>
          </a:prstGeom>
        </p:spPr>
      </p:pic>
      <p:pic>
        <p:nvPicPr>
          <p:cNvPr id="233" name="Picture 232" descr="tower-bar_1_0005459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19848913" y="1699543"/>
            <a:ext cx="753525" cy="246436"/>
          </a:xfrm>
          <a:prstGeom prst="rect">
            <a:avLst/>
          </a:prstGeom>
        </p:spPr>
      </p:pic>
      <p:pic>
        <p:nvPicPr>
          <p:cNvPr id="234" name="Picture 233" descr="tower-bar_0_0006219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19865498" y="1530118"/>
            <a:ext cx="736940" cy="188382"/>
          </a:xfrm>
          <a:prstGeom prst="rect">
            <a:avLst/>
          </a:prstGeom>
        </p:spPr>
      </p:pic>
      <p:pic>
        <p:nvPicPr>
          <p:cNvPr id="235" name="Picture 234" descr="mini-pekka_1_0001473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17501846" y="1491021"/>
            <a:ext cx="325818" cy="355436"/>
          </a:xfrm>
          <a:prstGeom prst="rect">
            <a:avLst/>
          </a:prstGeom>
        </p:spPr>
      </p:pic>
      <p:pic>
        <p:nvPicPr>
          <p:cNvPr id="236" name="Picture 235" descr="wall-breaker_1_0000000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17728141" y="1598837"/>
            <a:ext cx="271315" cy="303306"/>
          </a:xfrm>
          <a:prstGeom prst="rect">
            <a:avLst/>
          </a:prstGeom>
        </p:spPr>
      </p:pic>
      <p:pic>
        <p:nvPicPr>
          <p:cNvPr id="237" name="Picture 236" descr="wall-breaker-evolution_1_0000024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17876239" y="2012327"/>
            <a:ext cx="212078" cy="302122"/>
          </a:xfrm>
          <a:prstGeom prst="rect">
            <a:avLst/>
          </a:prstGeom>
        </p:spPr>
      </p:pic>
      <p:pic>
        <p:nvPicPr>
          <p:cNvPr id="238" name="Picture 237" descr="crown-icon_0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8493516" y="872564"/>
            <a:ext cx="284349" cy="300938"/>
          </a:xfrm>
          <a:prstGeom prst="rect">
            <a:avLst/>
          </a:prstGeom>
        </p:spPr>
      </p:pic>
      <p:pic>
        <p:nvPicPr>
          <p:cNvPr id="239" name="Picture 238" descr="king-tower_0_0000009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20123784" y="3577430"/>
            <a:ext cx="1167015" cy="1203744"/>
          </a:xfrm>
          <a:prstGeom prst="rect">
            <a:avLst/>
          </a:prstGeom>
        </p:spPr>
      </p:pic>
      <p:sp>
        <p:nvSpPr>
          <p:cNvPr id="241" name="Text Box 240"/>
          <p:cNvSpPr txBox="1"/>
          <p:nvPr/>
        </p:nvSpPr>
        <p:spPr>
          <a:xfrm>
            <a:off x="18618520" y="4916230"/>
            <a:ext cx="2245360" cy="676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2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模仿对局真实场景</a:t>
            </a:r>
            <a:endParaRPr lang="zh-CN" sz="2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sz="2200" b="1">
                <a:latin typeface="Times New Roman" panose="02020603050405020304" charset="0"/>
                <a:cs typeface="Times New Roman" panose="02020603050405020304" charset="0"/>
              </a:rPr>
              <a:t>制作生成式数据集</a:t>
            </a:r>
            <a:endParaRPr 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>
            <a:off x="18404656" y="4896102"/>
            <a:ext cx="1184" cy="774853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11043572" y="5833266"/>
            <a:ext cx="3427589" cy="5434621"/>
          </a:xfrm>
          <a:prstGeom prst="roundRect">
            <a:avLst>
              <a:gd name="adj" fmla="val 7972"/>
            </a:avLst>
          </a:prstGeom>
          <a:blipFill rotWithShape="1">
            <a:blip r:embed="rId12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49" name="Rounded Rectangle 248"/>
          <p:cNvSpPr/>
          <p:nvPr/>
        </p:nvSpPr>
        <p:spPr>
          <a:xfrm>
            <a:off x="14823042" y="5833266"/>
            <a:ext cx="3427589" cy="5434621"/>
          </a:xfrm>
          <a:prstGeom prst="roundRect">
            <a:avLst>
              <a:gd name="adj" fmla="val 7972"/>
            </a:avLst>
          </a:prstGeom>
          <a:blipFill rotWithShape="1">
            <a:blip r:embed="rId121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52" name="Rounded Rectangle 251"/>
          <p:cNvSpPr/>
          <p:nvPr/>
        </p:nvSpPr>
        <p:spPr>
          <a:xfrm>
            <a:off x="18613179" y="5833266"/>
            <a:ext cx="3427589" cy="5434621"/>
          </a:xfrm>
          <a:prstGeom prst="roundRect">
            <a:avLst>
              <a:gd name="adj" fmla="val 7972"/>
            </a:avLst>
          </a:prstGeom>
          <a:blipFill rotWithShape="1">
            <a:blip r:embed="rId12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59" name="Text Box 258"/>
          <p:cNvSpPr txBox="1"/>
          <p:nvPr/>
        </p:nvSpPr>
        <p:spPr>
          <a:xfrm>
            <a:off x="12289032" y="11344901"/>
            <a:ext cx="112268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2200" b="1">
                <a:latin typeface="Times New Roman" panose="02020603050405020304" charset="0"/>
                <a:cs typeface="Times New Roman" panose="02020603050405020304" charset="0"/>
              </a:rPr>
              <a:t>背景增强</a:t>
            </a:r>
            <a:endParaRPr 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7310306" y="5833266"/>
            <a:ext cx="3427589" cy="5434621"/>
          </a:xfrm>
          <a:prstGeom prst="roundRect">
            <a:avLst>
              <a:gd name="adj" fmla="val 7972"/>
            </a:avLst>
          </a:prstGeom>
          <a:blipFill rotWithShape="1">
            <a:blip r:embed="rId12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263" name="Straight Connector 262"/>
          <p:cNvCxnSpPr/>
          <p:nvPr/>
        </p:nvCxnSpPr>
        <p:spPr>
          <a:xfrm flipV="1">
            <a:off x="11380052" y="2676992"/>
            <a:ext cx="883853" cy="2372"/>
          </a:xfrm>
          <a:prstGeom prst="line">
            <a:avLst/>
          </a:prstGeom>
          <a:ln w="34925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 Box 263"/>
          <p:cNvSpPr txBox="1"/>
          <p:nvPr/>
        </p:nvSpPr>
        <p:spPr>
          <a:xfrm>
            <a:off x="8462166" y="11346085"/>
            <a:ext cx="112268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2200" b="1">
                <a:latin typeface="Times New Roman" panose="02020603050405020304" charset="0"/>
                <a:cs typeface="Times New Roman" panose="02020603050405020304" charset="0"/>
              </a:rPr>
              <a:t>背景选取</a:t>
            </a:r>
            <a:endParaRPr 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5" name="Text Box 264"/>
          <p:cNvSpPr txBox="1"/>
          <p:nvPr/>
        </p:nvSpPr>
        <p:spPr>
          <a:xfrm>
            <a:off x="15891440" y="11346085"/>
            <a:ext cx="140335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2200" b="1">
                <a:latin typeface="Times New Roman" panose="02020603050405020304" charset="0"/>
                <a:cs typeface="Times New Roman" panose="02020603050405020304" charset="0"/>
              </a:rPr>
              <a:t>防御塔加入</a:t>
            </a:r>
            <a:endParaRPr 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6" name="Text Box 265"/>
          <p:cNvSpPr txBox="1"/>
          <p:nvPr/>
        </p:nvSpPr>
        <p:spPr>
          <a:xfrm>
            <a:off x="19765039" y="11346085"/>
            <a:ext cx="112268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2200" b="1">
                <a:latin typeface="Times New Roman" panose="02020603050405020304" charset="0"/>
                <a:cs typeface="Times New Roman" panose="02020603050405020304" charset="0"/>
              </a:rPr>
              <a:t>部队加入</a:t>
            </a:r>
            <a:endParaRPr 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67" name="Straight Connector 266"/>
          <p:cNvCxnSpPr/>
          <p:nvPr/>
        </p:nvCxnSpPr>
        <p:spPr>
          <a:xfrm>
            <a:off x="13885874" y="11518230"/>
            <a:ext cx="1665813" cy="4739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17666532" y="11508752"/>
            <a:ext cx="1665813" cy="4739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/>
        </p:nvGrpSpPr>
        <p:grpSpPr>
          <a:xfrm flipH="1" flipV="1">
            <a:off x="5934768" y="8705191"/>
            <a:ext cx="1208483" cy="2331662"/>
            <a:chOff x="5475" y="4316"/>
            <a:chExt cx="1205" cy="1006"/>
          </a:xfrm>
        </p:grpSpPr>
        <p:grpSp>
          <p:nvGrpSpPr>
            <p:cNvPr id="270" name="Group 269"/>
            <p:cNvGrpSpPr/>
            <p:nvPr/>
          </p:nvGrpSpPr>
          <p:grpSpPr>
            <a:xfrm>
              <a:off x="5475" y="4316"/>
              <a:ext cx="600" cy="1007"/>
              <a:chOff x="5475" y="4316"/>
              <a:chExt cx="1086" cy="1007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>
                <a:off x="5475" y="5323"/>
                <a:ext cx="1080" cy="0"/>
              </a:xfrm>
              <a:prstGeom prst="line">
                <a:avLst/>
              </a:prstGeom>
              <a:ln w="381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 flipV="1">
                <a:off x="6555" y="4316"/>
                <a:ext cx="6" cy="1001"/>
              </a:xfrm>
              <a:prstGeom prst="line">
                <a:avLst/>
              </a:prstGeom>
              <a:ln w="381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3" name="Straight Connector 272"/>
            <p:cNvCxnSpPr/>
            <p:nvPr/>
          </p:nvCxnSpPr>
          <p:spPr>
            <a:xfrm>
              <a:off x="6084" y="4316"/>
              <a:ext cx="597" cy="0"/>
            </a:xfrm>
            <a:prstGeom prst="line">
              <a:avLst/>
            </a:prstGeom>
            <a:ln w="38100" cap="rnd">
              <a:solidFill>
                <a:srgbClr val="41719C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5" name="Straight Connector 274"/>
          <p:cNvCxnSpPr/>
          <p:nvPr/>
        </p:nvCxnSpPr>
        <p:spPr>
          <a:xfrm>
            <a:off x="13659583" y="2688842"/>
            <a:ext cx="801864" cy="4739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 Box 275"/>
          <p:cNvSpPr txBox="1"/>
          <p:nvPr/>
        </p:nvSpPr>
        <p:spPr>
          <a:xfrm>
            <a:off x="13738096" y="2062259"/>
            <a:ext cx="643890" cy="5162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sz="168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构建</a:t>
            </a:r>
            <a:endParaRPr lang="zh-CN" sz="168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zh-CN" sz="1680" b="1">
                <a:latin typeface="Times New Roman" panose="02020603050405020304" charset="0"/>
                <a:cs typeface="Times New Roman" panose="02020603050405020304" charset="0"/>
              </a:rPr>
              <a:t>数据集</a:t>
            </a:r>
            <a:endParaRPr lang="zh-CN" sz="168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7" name="Text Box 276"/>
          <p:cNvSpPr txBox="1"/>
          <p:nvPr/>
        </p:nvSpPr>
        <p:spPr>
          <a:xfrm>
            <a:off x="5432586" y="1686941"/>
            <a:ext cx="561340" cy="676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200" b="1"/>
              <a:t>逐帧</a:t>
            </a:r>
            <a:endParaRPr lang="zh-CN" altLang="en-US" sz="2200" b="1"/>
          </a:p>
          <a:p>
            <a:r>
              <a:rPr lang="zh-CN" altLang="en-US" sz="2200" b="1"/>
              <a:t>提取</a:t>
            </a:r>
            <a:endParaRPr lang="zh-CN" altLang="en-US" sz="2200" b="1"/>
          </a:p>
        </p:txBody>
      </p:sp>
      <p:sp>
        <p:nvSpPr>
          <p:cNvPr id="278" name="Text Box 277"/>
          <p:cNvSpPr txBox="1"/>
          <p:nvPr/>
        </p:nvSpPr>
        <p:spPr>
          <a:xfrm>
            <a:off x="5390137" y="7933009"/>
            <a:ext cx="1684020" cy="676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2200" b="1"/>
              <a:t>更新</a:t>
            </a:r>
            <a:endParaRPr lang="zh-CN" altLang="en-US" sz="2200" b="1"/>
          </a:p>
          <a:p>
            <a:pPr algn="ctr"/>
            <a:r>
              <a:rPr lang="zh-CN" altLang="en-US" sz="2200" b="1"/>
              <a:t>目标识别模型</a:t>
            </a:r>
            <a:endParaRPr lang="zh-CN" altLang="en-US" sz="2200" b="1"/>
          </a:p>
        </p:txBody>
      </p:sp>
      <p:sp>
        <p:nvSpPr>
          <p:cNvPr id="279" name="Rectangles 278"/>
          <p:cNvSpPr/>
          <p:nvPr/>
        </p:nvSpPr>
        <p:spPr>
          <a:xfrm>
            <a:off x="1274996" y="10212245"/>
            <a:ext cx="212078" cy="187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grpSp>
        <p:nvGrpSpPr>
          <p:cNvPr id="329" name="Group 328"/>
          <p:cNvGrpSpPr/>
          <p:nvPr/>
        </p:nvGrpSpPr>
        <p:grpSpPr>
          <a:xfrm>
            <a:off x="1692041" y="9801122"/>
            <a:ext cx="2484498" cy="1234551"/>
            <a:chOff x="1061" y="8008"/>
            <a:chExt cx="2097" cy="1042"/>
          </a:xfrm>
        </p:grpSpPr>
        <p:grpSp>
          <p:nvGrpSpPr>
            <p:cNvPr id="291" name="Group 290"/>
            <p:cNvGrpSpPr/>
            <p:nvPr/>
          </p:nvGrpSpPr>
          <p:grpSpPr>
            <a:xfrm>
              <a:off x="2158" y="8124"/>
              <a:ext cx="738" cy="630"/>
              <a:chOff x="2196" y="8116"/>
              <a:chExt cx="738" cy="630"/>
            </a:xfrm>
          </p:grpSpPr>
          <p:grpSp>
            <p:nvGrpSpPr>
              <p:cNvPr id="286" name="Group 285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283" name="Rectangles 282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284" name="Rectangles 283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285" name="Rectangles 284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</p:grpSp>
          <p:cxnSp>
            <p:nvCxnSpPr>
              <p:cNvPr id="289" name="Straight Connector 288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/>
            <p:cNvGrpSpPr/>
            <p:nvPr/>
          </p:nvGrpSpPr>
          <p:grpSpPr>
            <a:xfrm rot="10800000">
              <a:off x="1420" y="8124"/>
              <a:ext cx="738" cy="630"/>
              <a:chOff x="2196" y="8116"/>
              <a:chExt cx="738" cy="630"/>
            </a:xfrm>
          </p:grpSpPr>
          <p:grpSp>
            <p:nvGrpSpPr>
              <p:cNvPr id="293" name="Group 292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294" name="Rectangles 293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295" name="Rectangles 294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296" name="Rectangles 295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</p:grpSp>
          <p:cxnSp>
            <p:nvCxnSpPr>
              <p:cNvPr id="297" name="Straight Connector 296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/>
            <p:cNvGrpSpPr/>
            <p:nvPr/>
          </p:nvGrpSpPr>
          <p:grpSpPr>
            <a:xfrm>
              <a:off x="2528" y="8008"/>
              <a:ext cx="630" cy="1043"/>
              <a:chOff x="2528" y="7935"/>
              <a:chExt cx="630" cy="1116"/>
            </a:xfrm>
          </p:grpSpPr>
          <p:grpSp>
            <p:nvGrpSpPr>
              <p:cNvPr id="300" name="Group 299"/>
              <p:cNvGrpSpPr/>
              <p:nvPr/>
            </p:nvGrpSpPr>
            <p:grpSpPr>
              <a:xfrm flipH="1">
                <a:off x="2528" y="7936"/>
                <a:ext cx="630" cy="1115"/>
                <a:chOff x="5475" y="4322"/>
                <a:chExt cx="1243" cy="1001"/>
              </a:xfrm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5475" y="4322"/>
                  <a:ext cx="300" cy="1001"/>
                  <a:chOff x="5475" y="4322"/>
                  <a:chExt cx="543" cy="1001"/>
                </a:xfrm>
              </p:grpSpPr>
              <p:cxnSp>
                <p:nvCxnSpPr>
                  <p:cNvPr id="302" name="Straight Connector 301"/>
                  <p:cNvCxnSpPr/>
                  <p:nvPr/>
                </p:nvCxnSpPr>
                <p:spPr>
                  <a:xfrm flipV="1">
                    <a:off x="5475" y="5322"/>
                    <a:ext cx="535" cy="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 flipH="1" flipV="1">
                    <a:off x="6012" y="4322"/>
                    <a:ext cx="6" cy="100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5775" y="4322"/>
                  <a:ext cx="943" cy="0"/>
                </a:xfrm>
                <a:prstGeom prst="line">
                  <a:avLst/>
                </a:prstGeom>
                <a:ln w="12700" cap="rnd">
                  <a:solidFill>
                    <a:srgbClr val="41719C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5" name="Straight Connector 304"/>
              <p:cNvCxnSpPr/>
              <p:nvPr/>
            </p:nvCxnSpPr>
            <p:spPr>
              <a:xfrm flipV="1">
                <a:off x="2528" y="7935"/>
                <a:ext cx="2" cy="124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 flipV="1">
              <a:off x="1789" y="8761"/>
              <a:ext cx="741" cy="120"/>
              <a:chOff x="1712" y="8990"/>
              <a:chExt cx="481" cy="192"/>
            </a:xfrm>
          </p:grpSpPr>
          <p:cxnSp>
            <p:nvCxnSpPr>
              <p:cNvPr id="307" name="Straight Connector 306"/>
              <p:cNvCxnSpPr/>
              <p:nvPr/>
            </p:nvCxnSpPr>
            <p:spPr>
              <a:xfrm flipH="1" flipV="1">
                <a:off x="2192" y="8990"/>
                <a:ext cx="1" cy="185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H="1">
                <a:off x="1712" y="8991"/>
                <a:ext cx="478" cy="0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1712" y="8990"/>
                <a:ext cx="2" cy="192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3" name="Group 312"/>
            <p:cNvGrpSpPr/>
            <p:nvPr/>
          </p:nvGrpSpPr>
          <p:grpSpPr>
            <a:xfrm rot="10800000">
              <a:off x="1061" y="8123"/>
              <a:ext cx="176" cy="634"/>
              <a:chOff x="2477" y="8116"/>
              <a:chExt cx="176" cy="634"/>
            </a:xfrm>
          </p:grpSpPr>
          <p:grpSp>
            <p:nvGrpSpPr>
              <p:cNvPr id="314" name="Group 313"/>
              <p:cNvGrpSpPr/>
              <p:nvPr/>
            </p:nvGrpSpPr>
            <p:grpSpPr>
              <a:xfrm rot="10800000">
                <a:off x="2477" y="8116"/>
                <a:ext cx="176" cy="634"/>
                <a:chOff x="2198" y="8810"/>
                <a:chExt cx="176" cy="634"/>
              </a:xfrm>
            </p:grpSpPr>
            <p:sp>
              <p:nvSpPr>
                <p:cNvPr id="315" name="Rectangles 314"/>
                <p:cNvSpPr/>
                <p:nvPr/>
              </p:nvSpPr>
              <p:spPr>
                <a:xfrm>
                  <a:off x="2198" y="9045"/>
                  <a:ext cx="176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316" name="Rectangles 315"/>
                <p:cNvSpPr/>
                <p:nvPr/>
              </p:nvSpPr>
              <p:spPr>
                <a:xfrm>
                  <a:off x="2198" y="9294"/>
                  <a:ext cx="176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317" name="Rectangles 316"/>
                <p:cNvSpPr/>
                <p:nvPr/>
              </p:nvSpPr>
              <p:spPr>
                <a:xfrm>
                  <a:off x="2200" y="8810"/>
                  <a:ext cx="174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</p:grpSp>
          <p:cxnSp>
            <p:nvCxnSpPr>
              <p:cNvPr id="318" name="Straight Connector 317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6" name="Straight Connector 325"/>
            <p:cNvCxnSpPr>
              <a:stCxn id="295" idx="1"/>
              <a:endCxn id="316" idx="3"/>
            </p:cNvCxnSpPr>
            <p:nvPr/>
          </p:nvCxnSpPr>
          <p:spPr>
            <a:xfrm flipH="1">
              <a:off x="1237" y="8679"/>
              <a:ext cx="18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294" idx="1"/>
              <a:endCxn id="315" idx="3"/>
            </p:cNvCxnSpPr>
            <p:nvPr/>
          </p:nvCxnSpPr>
          <p:spPr>
            <a:xfrm flipH="1" flipV="1">
              <a:off x="1237" y="8434"/>
              <a:ext cx="29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296" idx="1"/>
              <a:endCxn id="317" idx="3"/>
            </p:cNvCxnSpPr>
            <p:nvPr/>
          </p:nvCxnSpPr>
          <p:spPr>
            <a:xfrm flipH="1">
              <a:off x="1237" y="8199"/>
              <a:ext cx="411" cy="0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/>
          <p:cNvGrpSpPr/>
          <p:nvPr/>
        </p:nvGrpSpPr>
        <p:grpSpPr>
          <a:xfrm flipV="1">
            <a:off x="1692041" y="11038040"/>
            <a:ext cx="2484498" cy="1452552"/>
            <a:chOff x="1061" y="8008"/>
            <a:chExt cx="2097" cy="1042"/>
          </a:xfrm>
        </p:grpSpPr>
        <p:grpSp>
          <p:nvGrpSpPr>
            <p:cNvPr id="331" name="Group 330"/>
            <p:cNvGrpSpPr/>
            <p:nvPr/>
          </p:nvGrpSpPr>
          <p:grpSpPr>
            <a:xfrm>
              <a:off x="2158" y="8124"/>
              <a:ext cx="738" cy="630"/>
              <a:chOff x="2196" y="8116"/>
              <a:chExt cx="738" cy="630"/>
            </a:xfrm>
          </p:grpSpPr>
          <p:grpSp>
            <p:nvGrpSpPr>
              <p:cNvPr id="332" name="Group 331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333" name="Rectangles 332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334" name="Rectangles 333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335" name="Rectangles 334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</p:grpSp>
          <p:cxnSp>
            <p:nvCxnSpPr>
              <p:cNvPr id="336" name="Straight Connector 335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 rot="10800000">
              <a:off x="1420" y="8124"/>
              <a:ext cx="738" cy="630"/>
              <a:chOff x="2196" y="8116"/>
              <a:chExt cx="738" cy="630"/>
            </a:xfrm>
          </p:grpSpPr>
          <p:grpSp>
            <p:nvGrpSpPr>
              <p:cNvPr id="339" name="Group 338"/>
              <p:cNvGrpSpPr/>
              <p:nvPr/>
            </p:nvGrpSpPr>
            <p:grpSpPr>
              <a:xfrm rot="10800000">
                <a:off x="2196" y="8116"/>
                <a:ext cx="739" cy="631"/>
                <a:chOff x="1916" y="8813"/>
                <a:chExt cx="739" cy="631"/>
              </a:xfrm>
            </p:grpSpPr>
            <p:sp>
              <p:nvSpPr>
                <p:cNvPr id="340" name="Rectangles 339"/>
                <p:cNvSpPr/>
                <p:nvPr/>
              </p:nvSpPr>
              <p:spPr>
                <a:xfrm>
                  <a:off x="2026" y="9051"/>
                  <a:ext cx="52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341" name="Rectangles 340"/>
                <p:cNvSpPr/>
                <p:nvPr/>
              </p:nvSpPr>
              <p:spPr>
                <a:xfrm>
                  <a:off x="1916" y="9294"/>
                  <a:ext cx="739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342" name="Rectangles 341"/>
                <p:cNvSpPr/>
                <p:nvPr/>
              </p:nvSpPr>
              <p:spPr>
                <a:xfrm>
                  <a:off x="2145" y="8813"/>
                  <a:ext cx="280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</p:grpSp>
          <p:cxnSp>
            <p:nvCxnSpPr>
              <p:cNvPr id="343" name="Straight Connector 342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Group 344"/>
            <p:cNvGrpSpPr/>
            <p:nvPr/>
          </p:nvGrpSpPr>
          <p:grpSpPr>
            <a:xfrm>
              <a:off x="2528" y="8008"/>
              <a:ext cx="630" cy="1043"/>
              <a:chOff x="2528" y="7935"/>
              <a:chExt cx="630" cy="1116"/>
            </a:xfrm>
          </p:grpSpPr>
          <p:grpSp>
            <p:nvGrpSpPr>
              <p:cNvPr id="346" name="Group 345"/>
              <p:cNvGrpSpPr/>
              <p:nvPr/>
            </p:nvGrpSpPr>
            <p:grpSpPr>
              <a:xfrm flipH="1">
                <a:off x="2528" y="7936"/>
                <a:ext cx="630" cy="1115"/>
                <a:chOff x="5475" y="4322"/>
                <a:chExt cx="1243" cy="1001"/>
              </a:xfrm>
            </p:grpSpPr>
            <p:grpSp>
              <p:nvGrpSpPr>
                <p:cNvPr id="347" name="Group 346"/>
                <p:cNvGrpSpPr/>
                <p:nvPr/>
              </p:nvGrpSpPr>
              <p:grpSpPr>
                <a:xfrm>
                  <a:off x="5475" y="4322"/>
                  <a:ext cx="300" cy="1001"/>
                  <a:chOff x="5475" y="4322"/>
                  <a:chExt cx="543" cy="1001"/>
                </a:xfrm>
              </p:grpSpPr>
              <p:cxnSp>
                <p:nvCxnSpPr>
                  <p:cNvPr id="348" name="Straight Connector 347"/>
                  <p:cNvCxnSpPr/>
                  <p:nvPr/>
                </p:nvCxnSpPr>
                <p:spPr>
                  <a:xfrm flipV="1">
                    <a:off x="5475" y="5322"/>
                    <a:ext cx="535" cy="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/>
                  <p:cNvCxnSpPr/>
                  <p:nvPr/>
                </p:nvCxnSpPr>
                <p:spPr>
                  <a:xfrm flipH="1" flipV="1">
                    <a:off x="6012" y="4322"/>
                    <a:ext cx="6" cy="1001"/>
                  </a:xfrm>
                  <a:prstGeom prst="line">
                    <a:avLst/>
                  </a:prstGeom>
                  <a:ln w="12700" cap="rnd">
                    <a:solidFill>
                      <a:srgbClr val="41719C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0" name="Straight Connector 349"/>
                <p:cNvCxnSpPr/>
                <p:nvPr/>
              </p:nvCxnSpPr>
              <p:spPr>
                <a:xfrm>
                  <a:off x="5775" y="4322"/>
                  <a:ext cx="943" cy="0"/>
                </a:xfrm>
                <a:prstGeom prst="line">
                  <a:avLst/>
                </a:prstGeom>
                <a:ln w="12700" cap="rnd">
                  <a:solidFill>
                    <a:srgbClr val="41719C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1" name="Straight Connector 350"/>
              <p:cNvCxnSpPr/>
              <p:nvPr/>
            </p:nvCxnSpPr>
            <p:spPr>
              <a:xfrm flipV="1">
                <a:off x="2528" y="7935"/>
                <a:ext cx="2" cy="124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2" name="Group 351"/>
            <p:cNvGrpSpPr/>
            <p:nvPr/>
          </p:nvGrpSpPr>
          <p:grpSpPr>
            <a:xfrm flipV="1">
              <a:off x="1789" y="8761"/>
              <a:ext cx="741" cy="120"/>
              <a:chOff x="1712" y="8990"/>
              <a:chExt cx="481" cy="192"/>
            </a:xfrm>
          </p:grpSpPr>
          <p:cxnSp>
            <p:nvCxnSpPr>
              <p:cNvPr id="353" name="Straight Connector 352"/>
              <p:cNvCxnSpPr/>
              <p:nvPr/>
            </p:nvCxnSpPr>
            <p:spPr>
              <a:xfrm flipH="1" flipV="1">
                <a:off x="2192" y="8990"/>
                <a:ext cx="1" cy="185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 flipH="1">
                <a:off x="1712" y="8991"/>
                <a:ext cx="478" cy="0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 flipV="1">
                <a:off x="1712" y="8990"/>
                <a:ext cx="2" cy="192"/>
              </a:xfrm>
              <a:prstGeom prst="line">
                <a:avLst/>
              </a:prstGeom>
              <a:ln w="127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6" name="Group 355"/>
            <p:cNvGrpSpPr/>
            <p:nvPr/>
          </p:nvGrpSpPr>
          <p:grpSpPr>
            <a:xfrm rot="10800000">
              <a:off x="1061" y="8123"/>
              <a:ext cx="176" cy="634"/>
              <a:chOff x="2477" y="8116"/>
              <a:chExt cx="176" cy="634"/>
            </a:xfrm>
          </p:grpSpPr>
          <p:grpSp>
            <p:nvGrpSpPr>
              <p:cNvPr id="357" name="Group 356"/>
              <p:cNvGrpSpPr/>
              <p:nvPr/>
            </p:nvGrpSpPr>
            <p:grpSpPr>
              <a:xfrm rot="10800000">
                <a:off x="2477" y="8116"/>
                <a:ext cx="176" cy="634"/>
                <a:chOff x="2198" y="8810"/>
                <a:chExt cx="176" cy="634"/>
              </a:xfrm>
            </p:grpSpPr>
            <p:sp>
              <p:nvSpPr>
                <p:cNvPr id="358" name="Rectangles 357"/>
                <p:cNvSpPr/>
                <p:nvPr/>
              </p:nvSpPr>
              <p:spPr>
                <a:xfrm>
                  <a:off x="2198" y="9045"/>
                  <a:ext cx="176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359" name="Rectangles 358"/>
                <p:cNvSpPr/>
                <p:nvPr/>
              </p:nvSpPr>
              <p:spPr>
                <a:xfrm>
                  <a:off x="2198" y="9294"/>
                  <a:ext cx="176" cy="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  <p:sp>
              <p:nvSpPr>
                <p:cNvPr id="360" name="Rectangles 359"/>
                <p:cNvSpPr/>
                <p:nvPr/>
              </p:nvSpPr>
              <p:spPr>
                <a:xfrm>
                  <a:off x="2200" y="8810"/>
                  <a:ext cx="174" cy="1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3360"/>
                </a:p>
              </p:txBody>
            </p:sp>
          </p:grpSp>
          <p:cxnSp>
            <p:nvCxnSpPr>
              <p:cNvPr id="361" name="Straight Connector 360"/>
              <p:cNvCxnSpPr/>
              <p:nvPr/>
            </p:nvCxnSpPr>
            <p:spPr>
              <a:xfrm flipH="1">
                <a:off x="2565" y="8266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2565" y="8504"/>
                <a:ext cx="1" cy="92"/>
              </a:xfrm>
              <a:prstGeom prst="line">
                <a:avLst/>
              </a:prstGeom>
              <a:ln w="1270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3" name="Straight Connector 362"/>
            <p:cNvCxnSpPr>
              <a:stCxn id="341" idx="1"/>
              <a:endCxn id="359" idx="3"/>
            </p:cNvCxnSpPr>
            <p:nvPr/>
          </p:nvCxnSpPr>
          <p:spPr>
            <a:xfrm flipH="1">
              <a:off x="1237" y="8679"/>
              <a:ext cx="18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40" idx="1"/>
              <a:endCxn id="358" idx="3"/>
            </p:cNvCxnSpPr>
            <p:nvPr/>
          </p:nvCxnSpPr>
          <p:spPr>
            <a:xfrm flipH="1" flipV="1">
              <a:off x="1237" y="8434"/>
              <a:ext cx="292" cy="3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42" idx="1"/>
              <a:endCxn id="360" idx="3"/>
            </p:cNvCxnSpPr>
            <p:nvPr/>
          </p:nvCxnSpPr>
          <p:spPr>
            <a:xfrm flipH="1">
              <a:off x="1237" y="8199"/>
              <a:ext cx="411" cy="0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Rounded Rectangle 286"/>
          <p:cNvSpPr/>
          <p:nvPr/>
        </p:nvSpPr>
        <p:spPr>
          <a:xfrm>
            <a:off x="4176544" y="9647098"/>
            <a:ext cx="1752302" cy="2779514"/>
          </a:xfrm>
          <a:prstGeom prst="roundRect">
            <a:avLst>
              <a:gd name="adj" fmla="val 7972"/>
            </a:avLst>
          </a:prstGeom>
          <a:blipFill rotWithShape="1">
            <a:blip r:embed="rId12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366" name="Text Box 365"/>
          <p:cNvSpPr txBox="1"/>
          <p:nvPr/>
        </p:nvSpPr>
        <p:spPr>
          <a:xfrm>
            <a:off x="1852299" y="10735919"/>
            <a:ext cx="582295" cy="2000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300" b="1"/>
              <a:t>检测器</a:t>
            </a:r>
            <a:r>
              <a:rPr lang="en-US" altLang="zh-CN" sz="1300" b="1"/>
              <a:t>1</a:t>
            </a:r>
            <a:endParaRPr lang="en-US" altLang="zh-CN" sz="1300" b="1"/>
          </a:p>
        </p:txBody>
      </p:sp>
      <p:sp>
        <p:nvSpPr>
          <p:cNvPr id="367" name="Text Box 366"/>
          <p:cNvSpPr txBox="1"/>
          <p:nvPr/>
        </p:nvSpPr>
        <p:spPr>
          <a:xfrm>
            <a:off x="1853483" y="11175476"/>
            <a:ext cx="582295" cy="2000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300" b="1"/>
              <a:t>检测器</a:t>
            </a:r>
            <a:r>
              <a:rPr lang="en-US" altLang="zh-CN" sz="1300" b="1"/>
              <a:t>2</a:t>
            </a:r>
            <a:endParaRPr lang="en-US" altLang="zh-CN" sz="1300" b="1"/>
          </a:p>
        </p:txBody>
      </p:sp>
      <p:cxnSp>
        <p:nvCxnSpPr>
          <p:cNvPr id="368" name="Straight Connector 367"/>
          <p:cNvCxnSpPr>
            <a:endCxn id="279" idx="3"/>
          </p:cNvCxnSpPr>
          <p:nvPr/>
        </p:nvCxnSpPr>
        <p:spPr>
          <a:xfrm flipH="1">
            <a:off x="1487074" y="10027418"/>
            <a:ext cx="207339" cy="27842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endCxn id="279" idx="3"/>
          </p:cNvCxnSpPr>
          <p:nvPr/>
        </p:nvCxnSpPr>
        <p:spPr>
          <a:xfrm flipH="1">
            <a:off x="1487074" y="10305840"/>
            <a:ext cx="204967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endCxn id="279" idx="3"/>
          </p:cNvCxnSpPr>
          <p:nvPr/>
        </p:nvCxnSpPr>
        <p:spPr>
          <a:xfrm flipH="1" flipV="1">
            <a:off x="1487074" y="10305840"/>
            <a:ext cx="204967" cy="29382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Rectangles 370"/>
          <p:cNvSpPr/>
          <p:nvPr/>
        </p:nvSpPr>
        <p:spPr>
          <a:xfrm>
            <a:off x="1274996" y="11804599"/>
            <a:ext cx="212078" cy="187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372" name="Straight Connector 371"/>
          <p:cNvCxnSpPr>
            <a:endCxn id="371" idx="3"/>
          </p:cNvCxnSpPr>
          <p:nvPr/>
        </p:nvCxnSpPr>
        <p:spPr>
          <a:xfrm flipH="1">
            <a:off x="1487074" y="11551052"/>
            <a:ext cx="204967" cy="34714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71" idx="3"/>
          </p:cNvCxnSpPr>
          <p:nvPr/>
        </p:nvCxnSpPr>
        <p:spPr>
          <a:xfrm flipH="1">
            <a:off x="1487074" y="11898194"/>
            <a:ext cx="204967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endCxn id="371" idx="3"/>
          </p:cNvCxnSpPr>
          <p:nvPr/>
        </p:nvCxnSpPr>
        <p:spPr>
          <a:xfrm flipH="1" flipV="1">
            <a:off x="1487074" y="11898194"/>
            <a:ext cx="207339" cy="32700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s 374"/>
          <p:cNvSpPr/>
          <p:nvPr/>
        </p:nvSpPr>
        <p:spPr>
          <a:xfrm>
            <a:off x="868617" y="10942074"/>
            <a:ext cx="212078" cy="187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376" name="Straight Connector 375"/>
          <p:cNvCxnSpPr>
            <a:stCxn id="279" idx="1"/>
            <a:endCxn id="375" idx="3"/>
          </p:cNvCxnSpPr>
          <p:nvPr/>
        </p:nvCxnSpPr>
        <p:spPr>
          <a:xfrm flipH="1">
            <a:off x="1080691" y="10305840"/>
            <a:ext cx="194305" cy="72982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>
            <a:stCxn id="375" idx="3"/>
            <a:endCxn id="371" idx="1"/>
          </p:cNvCxnSpPr>
          <p:nvPr/>
        </p:nvCxnSpPr>
        <p:spPr>
          <a:xfrm>
            <a:off x="1080691" y="11035669"/>
            <a:ext cx="194305" cy="86252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 Box 377"/>
          <p:cNvSpPr txBox="1"/>
          <p:nvPr/>
        </p:nvSpPr>
        <p:spPr>
          <a:xfrm>
            <a:off x="1128150" y="10942074"/>
            <a:ext cx="360045" cy="2000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sz="1300" b="1"/>
              <a:t>NMS</a:t>
            </a:r>
            <a:endParaRPr lang="en-US" sz="1300" b="1"/>
          </a:p>
        </p:txBody>
      </p:sp>
      <p:cxnSp>
        <p:nvCxnSpPr>
          <p:cNvPr id="381" name="Straight Connector 380"/>
          <p:cNvCxnSpPr/>
          <p:nvPr/>
        </p:nvCxnSpPr>
        <p:spPr>
          <a:xfrm flipV="1">
            <a:off x="975906" y="9645190"/>
            <a:ext cx="1729430" cy="2540"/>
          </a:xfrm>
          <a:prstGeom prst="line">
            <a:avLst/>
          </a:prstGeom>
          <a:ln w="3810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V="1">
            <a:off x="2718033" y="4723553"/>
            <a:ext cx="5079" cy="4924177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 flipV="1">
            <a:off x="970915" y="9656445"/>
            <a:ext cx="10160" cy="1273175"/>
          </a:xfrm>
          <a:prstGeom prst="line">
            <a:avLst/>
          </a:prstGeom>
          <a:ln w="3810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 Box 384"/>
          <p:cNvSpPr txBox="1"/>
          <p:nvPr/>
        </p:nvSpPr>
        <p:spPr>
          <a:xfrm>
            <a:off x="1229995" y="9482803"/>
            <a:ext cx="1122680" cy="3384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2200" b="1"/>
              <a:t>模型预测</a:t>
            </a:r>
            <a:endParaRPr lang="zh-CN" altLang="en-US" sz="2200" b="1"/>
          </a:p>
        </p:txBody>
      </p:sp>
      <p:sp>
        <p:nvSpPr>
          <p:cNvPr id="49" name="Text Box 48"/>
          <p:cNvSpPr txBox="1"/>
          <p:nvPr/>
        </p:nvSpPr>
        <p:spPr>
          <a:xfrm>
            <a:off x="3318729" y="267864"/>
            <a:ext cx="196469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200" b="1"/>
              <a:t>辅助标记视频流</a:t>
            </a:r>
            <a:endParaRPr lang="zh-CN" altLang="en-US" sz="2200" b="1"/>
          </a:p>
        </p:txBody>
      </p:sp>
      <p:sp>
        <p:nvSpPr>
          <p:cNvPr id="53" name="Oval 52"/>
          <p:cNvSpPr/>
          <p:nvPr/>
        </p:nvSpPr>
        <p:spPr>
          <a:xfrm>
            <a:off x="797518" y="6365310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54" name="Oval 53"/>
          <p:cNvSpPr/>
          <p:nvPr/>
        </p:nvSpPr>
        <p:spPr>
          <a:xfrm>
            <a:off x="1192051" y="6365310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62" name="Oval 61"/>
          <p:cNvSpPr/>
          <p:nvPr/>
        </p:nvSpPr>
        <p:spPr>
          <a:xfrm>
            <a:off x="1586588" y="6365310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63" name="Oval 62"/>
          <p:cNvSpPr/>
          <p:nvPr/>
        </p:nvSpPr>
        <p:spPr>
          <a:xfrm>
            <a:off x="3860208" y="3465151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78" name="Oval 77"/>
          <p:cNvSpPr/>
          <p:nvPr/>
        </p:nvSpPr>
        <p:spPr>
          <a:xfrm>
            <a:off x="4254742" y="3465151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96" name="Oval 95"/>
          <p:cNvSpPr/>
          <p:nvPr/>
        </p:nvSpPr>
        <p:spPr>
          <a:xfrm>
            <a:off x="4649279" y="3465151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97" name="Oval 96"/>
          <p:cNvSpPr/>
          <p:nvPr/>
        </p:nvSpPr>
        <p:spPr>
          <a:xfrm>
            <a:off x="3857669" y="6365310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98" name="Oval 97"/>
          <p:cNvSpPr/>
          <p:nvPr/>
        </p:nvSpPr>
        <p:spPr>
          <a:xfrm>
            <a:off x="4252202" y="6365310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114" name="Oval 113"/>
          <p:cNvSpPr/>
          <p:nvPr/>
        </p:nvSpPr>
        <p:spPr>
          <a:xfrm>
            <a:off x="4646739" y="6365310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" name="Text Box 1"/>
          <p:cNvSpPr txBox="1"/>
          <p:nvPr/>
        </p:nvSpPr>
        <p:spPr>
          <a:xfrm>
            <a:off x="2387600" y="4160868"/>
            <a:ext cx="817880" cy="49212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p>
            <a:pPr algn="ctr"/>
            <a:r>
              <a:rPr lang="zh-CN" altLang="en-US" sz="1600" b="1"/>
              <a:t>模型</a:t>
            </a:r>
            <a:endParaRPr lang="en-US" altLang="zh-CN" sz="1600" b="1"/>
          </a:p>
          <a:p>
            <a:pPr algn="ctr"/>
            <a:r>
              <a:rPr lang="zh-CN" altLang="en-US" sz="1600" b="1"/>
              <a:t>辅助标记</a:t>
            </a:r>
            <a:endParaRPr lang="zh-CN" altLang="en-US" sz="16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WPS Presentation</Application>
  <PresentationFormat>宽屏</PresentationFormat>
  <Paragraphs>44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SimSun</vt:lpstr>
      <vt:lpstr>Wingdings</vt:lpstr>
      <vt:lpstr>Times New Roman</vt:lpstr>
      <vt:lpstr>宋体</vt:lpstr>
      <vt:lpstr>Microsoft YaHei</vt:lpstr>
      <vt:lpstr>黑体</vt:lpstr>
      <vt:lpstr>Arial Unicode MS</vt:lpstr>
      <vt:lpstr>Arial Black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yy</cp:lastModifiedBy>
  <cp:revision>32</cp:revision>
  <dcterms:created xsi:type="dcterms:W3CDTF">2024-05-15T08:03:06Z</dcterms:created>
  <dcterms:modified xsi:type="dcterms:W3CDTF">2024-05-15T08:03:06Z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